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Epilogue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  <p:embeddedFont>
      <p:font typeface="Epilogue ExtraBold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jT7Bn6vLwSE6dGc8pZhC3oJs34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pilogue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Epilogue-italic.fntdata"/><Relationship Id="rId27" Type="http://schemas.openxmlformats.org/officeDocument/2006/relationships/font" Target="fonts/Epilog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pilog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39" Type="http://schemas.openxmlformats.org/officeDocument/2006/relationships/font" Target="fonts/EpilogueExtra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EpilogueExtraBold-bold.fntdata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06e25f1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g306e25f1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06e25f1d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g306e25f1d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06e25f1d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g306e25f1d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07168d8691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307168d8691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/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42"/>
          <p:cNvSpPr txBox="1"/>
          <p:nvPr>
            <p:ph idx="1" type="subTitle"/>
          </p:nvPr>
        </p:nvSpPr>
        <p:spPr>
          <a:xfrm>
            <a:off x="713225" y="3523200"/>
            <a:ext cx="41121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42"/>
          <p:cNvSpPr/>
          <p:nvPr/>
        </p:nvSpPr>
        <p:spPr>
          <a:xfrm rot="10800000">
            <a:off x="-1604593" y="-845132"/>
            <a:ext cx="3281418" cy="2132806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2"/>
          <p:cNvSpPr/>
          <p:nvPr/>
        </p:nvSpPr>
        <p:spPr>
          <a:xfrm flipH="1" rot="-9899992">
            <a:off x="-1515196" y="4121356"/>
            <a:ext cx="3953580" cy="192177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798388" y="299757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798388" y="3772215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idx="2" type="title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3" type="subTitle"/>
          </p:nvPr>
        </p:nvSpPr>
        <p:spPr>
          <a:xfrm>
            <a:off x="2825700" y="1804473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4" type="title"/>
          </p:nvPr>
        </p:nvSpPr>
        <p:spPr>
          <a:xfrm>
            <a:off x="4853013" y="299757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5" type="subTitle"/>
          </p:nvPr>
        </p:nvSpPr>
        <p:spPr>
          <a:xfrm>
            <a:off x="4853013" y="3772215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8" name="Google Shape;348;p51"/>
          <p:cNvSpPr/>
          <p:nvPr/>
        </p:nvSpPr>
        <p:spPr>
          <a:xfrm rot="-5710536">
            <a:off x="-1869285" y="3438573"/>
            <a:ext cx="3168438" cy="230790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1"/>
          <p:cNvSpPr/>
          <p:nvPr/>
        </p:nvSpPr>
        <p:spPr>
          <a:xfrm rot="-294905">
            <a:off x="7350387" y="3903245"/>
            <a:ext cx="3168449" cy="256199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hasCustomPrompt="1" type="title"/>
          </p:nvPr>
        </p:nvSpPr>
        <p:spPr>
          <a:xfrm>
            <a:off x="713225" y="1477363"/>
            <a:ext cx="6576000" cy="15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2" name="Google Shape;352;p52"/>
          <p:cNvSpPr txBox="1"/>
          <p:nvPr>
            <p:ph idx="1" type="subTitle"/>
          </p:nvPr>
        </p:nvSpPr>
        <p:spPr>
          <a:xfrm>
            <a:off x="713225" y="3169038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3" name="Google Shape;353;p52"/>
          <p:cNvSpPr/>
          <p:nvPr/>
        </p:nvSpPr>
        <p:spPr>
          <a:xfrm flipH="1" rot="-1900174">
            <a:off x="-500059" y="-436065"/>
            <a:ext cx="1729608" cy="139855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2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2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2"/>
          <p:cNvSpPr/>
          <p:nvPr/>
        </p:nvSpPr>
        <p:spPr>
          <a:xfrm flipH="1" rot="531593">
            <a:off x="-1222788" y="3829381"/>
            <a:ext cx="2902962" cy="234732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52"/>
          <p:cNvGrpSpPr/>
          <p:nvPr/>
        </p:nvGrpSpPr>
        <p:grpSpPr>
          <a:xfrm>
            <a:off x="7441503" y="289852"/>
            <a:ext cx="1366912" cy="1382099"/>
            <a:chOff x="6568493" y="8"/>
            <a:chExt cx="1820607" cy="1840590"/>
          </a:xfrm>
        </p:grpSpPr>
        <p:sp>
          <p:nvSpPr>
            <p:cNvPr id="358" name="Google Shape;358;p52"/>
            <p:cNvSpPr/>
            <p:nvPr/>
          </p:nvSpPr>
          <p:spPr>
            <a:xfrm>
              <a:off x="6737915" y="169351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20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20" y="1983677"/>
                  </a:lnTo>
                  <a:cubicBezTo>
                    <a:pt x="1918906" y="1983677"/>
                    <a:pt x="1959864" y="1942814"/>
                    <a:pt x="1959864" y="1892427"/>
                  </a:cubicBezTo>
                  <a:lnTo>
                    <a:pt x="1959864" y="91345"/>
                  </a:lnTo>
                  <a:cubicBezTo>
                    <a:pt x="1959864" y="40958"/>
                    <a:pt x="1918906" y="0"/>
                    <a:pt x="18685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52"/>
            <p:cNvSpPr/>
            <p:nvPr/>
          </p:nvSpPr>
          <p:spPr>
            <a:xfrm>
              <a:off x="6653203" y="8"/>
              <a:ext cx="1651185" cy="1671247"/>
            </a:xfrm>
            <a:custGeom>
              <a:rect b="b" l="l" r="r" t="t"/>
              <a:pathLst>
                <a:path extrusionOk="0" h="1983676" w="1959864">
                  <a:moveTo>
                    <a:pt x="1868519" y="0"/>
                  </a:moveTo>
                  <a:lnTo>
                    <a:pt x="91345" y="0"/>
                  </a:lnTo>
                  <a:cubicBezTo>
                    <a:pt x="40958" y="0"/>
                    <a:pt x="0" y="40958"/>
                    <a:pt x="0" y="91345"/>
                  </a:cubicBezTo>
                  <a:lnTo>
                    <a:pt x="0" y="1892427"/>
                  </a:lnTo>
                  <a:cubicBezTo>
                    <a:pt x="0" y="1942814"/>
                    <a:pt x="40958" y="1983677"/>
                    <a:pt x="91345" y="1983677"/>
                  </a:cubicBezTo>
                  <a:lnTo>
                    <a:pt x="1868519" y="1983677"/>
                  </a:lnTo>
                  <a:cubicBezTo>
                    <a:pt x="1918907" y="1983677"/>
                    <a:pt x="1959865" y="1942814"/>
                    <a:pt x="1959865" y="1892427"/>
                  </a:cubicBezTo>
                  <a:lnTo>
                    <a:pt x="1959865" y="91345"/>
                  </a:lnTo>
                  <a:cubicBezTo>
                    <a:pt x="1959865" y="40958"/>
                    <a:pt x="1918907" y="0"/>
                    <a:pt x="1868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0" name="Google Shape;360;p52"/>
            <p:cNvGrpSpPr/>
            <p:nvPr/>
          </p:nvGrpSpPr>
          <p:grpSpPr>
            <a:xfrm>
              <a:off x="6568493" y="84720"/>
              <a:ext cx="1649109" cy="1669065"/>
              <a:chOff x="8921020" y="472154"/>
              <a:chExt cx="1959958" cy="1983676"/>
            </a:xfrm>
          </p:grpSpPr>
          <p:sp>
            <p:nvSpPr>
              <p:cNvPr id="361" name="Google Shape;361;p52"/>
              <p:cNvSpPr/>
              <p:nvPr/>
            </p:nvSpPr>
            <p:spPr>
              <a:xfrm>
                <a:off x="8921114" y="472154"/>
                <a:ext cx="1959864" cy="1983676"/>
              </a:xfrm>
              <a:custGeom>
                <a:rect b="b" l="l" r="r" t="t"/>
                <a:pathLst>
                  <a:path extrusionOk="0" h="1983676" w="1959864">
                    <a:moveTo>
                      <a:pt x="1959864" y="91345"/>
                    </a:moveTo>
                    <a:lnTo>
                      <a:pt x="1959864" y="1892427"/>
                    </a:lnTo>
                    <a:cubicBezTo>
                      <a:pt x="1959864" y="1942814"/>
                      <a:pt x="1918907" y="1983677"/>
                      <a:pt x="1868520" y="1983677"/>
                    </a:cubicBezTo>
                    <a:lnTo>
                      <a:pt x="91345" y="1983677"/>
                    </a:lnTo>
                    <a:cubicBezTo>
                      <a:pt x="40958" y="1983677"/>
                      <a:pt x="0" y="1942814"/>
                      <a:pt x="0" y="1892427"/>
                    </a:cubicBezTo>
                    <a:lnTo>
                      <a:pt x="0" y="91345"/>
                    </a:lnTo>
                    <a:cubicBezTo>
                      <a:pt x="0" y="40958"/>
                      <a:pt x="40958" y="0"/>
                      <a:pt x="91345" y="0"/>
                    </a:cubicBezTo>
                    <a:lnTo>
                      <a:pt x="1868520" y="0"/>
                    </a:lnTo>
                    <a:cubicBezTo>
                      <a:pt x="1918907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2"/>
              <p:cNvSpPr/>
              <p:nvPr/>
            </p:nvSpPr>
            <p:spPr>
              <a:xfrm>
                <a:off x="8921020" y="472154"/>
                <a:ext cx="1959958" cy="172307"/>
              </a:xfrm>
              <a:custGeom>
                <a:rect b="b" l="l" r="r" t="t"/>
                <a:pathLst>
                  <a:path extrusionOk="0" h="172307" w="1959958">
                    <a:moveTo>
                      <a:pt x="1959959" y="91345"/>
                    </a:moveTo>
                    <a:lnTo>
                      <a:pt x="1959959" y="172307"/>
                    </a:lnTo>
                    <a:lnTo>
                      <a:pt x="0" y="172307"/>
                    </a:lnTo>
                    <a:lnTo>
                      <a:pt x="0" y="91345"/>
                    </a:lnTo>
                    <a:cubicBezTo>
                      <a:pt x="0" y="40958"/>
                      <a:pt x="40957" y="0"/>
                      <a:pt x="91344" y="0"/>
                    </a:cubicBezTo>
                    <a:lnTo>
                      <a:pt x="1868519" y="0"/>
                    </a:lnTo>
                    <a:cubicBezTo>
                      <a:pt x="1918906" y="0"/>
                      <a:pt x="1959864" y="40958"/>
                      <a:pt x="1959864" y="91345"/>
                    </a:cubicBezTo>
                    <a:close/>
                  </a:path>
                </a:pathLst>
              </a:custGeom>
              <a:solidFill>
                <a:srgbClr val="000000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3" name="Google Shape;363;p52"/>
              <p:cNvGrpSpPr/>
              <p:nvPr/>
            </p:nvGrpSpPr>
            <p:grpSpPr>
              <a:xfrm>
                <a:off x="9011888" y="537781"/>
                <a:ext cx="255174" cy="64389"/>
                <a:chOff x="9011888" y="537781"/>
                <a:chExt cx="255174" cy="64389"/>
              </a:xfrm>
            </p:grpSpPr>
            <p:sp>
              <p:nvSpPr>
                <p:cNvPr id="364" name="Google Shape;364;p52"/>
                <p:cNvSpPr/>
                <p:nvPr/>
              </p:nvSpPr>
              <p:spPr>
                <a:xfrm>
                  <a:off x="920267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52"/>
                <p:cNvSpPr/>
                <p:nvPr/>
              </p:nvSpPr>
              <p:spPr>
                <a:xfrm>
                  <a:off x="9107233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52"/>
                <p:cNvSpPr/>
                <p:nvPr/>
              </p:nvSpPr>
              <p:spPr>
                <a:xfrm>
                  <a:off x="9011888" y="537781"/>
                  <a:ext cx="64389" cy="64389"/>
                </a:xfrm>
                <a:custGeom>
                  <a:rect b="b" l="l" r="r" t="t"/>
                  <a:pathLst>
                    <a:path extrusionOk="0" h="64389" w="64389">
                      <a:moveTo>
                        <a:pt x="64389" y="32195"/>
                      </a:moveTo>
                      <a:cubicBezTo>
                        <a:pt x="64389" y="50006"/>
                        <a:pt x="50006" y="64389"/>
                        <a:pt x="32195" y="64389"/>
                      </a:cubicBezTo>
                      <a:cubicBezTo>
                        <a:pt x="14383" y="64389"/>
                        <a:pt x="0" y="50006"/>
                        <a:pt x="0" y="32195"/>
                      </a:cubicBezTo>
                      <a:cubicBezTo>
                        <a:pt x="0" y="14383"/>
                        <a:pt x="14383" y="0"/>
                        <a:pt x="32195" y="0"/>
                      </a:cubicBezTo>
                      <a:cubicBezTo>
                        <a:pt x="50006" y="0"/>
                        <a:pt x="64389" y="14383"/>
                        <a:pt x="64389" y="3219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7" name="Google Shape;367;p52"/>
            <p:cNvGrpSpPr/>
            <p:nvPr/>
          </p:nvGrpSpPr>
          <p:grpSpPr>
            <a:xfrm>
              <a:off x="6795939" y="406335"/>
              <a:ext cx="1194216" cy="1228757"/>
              <a:chOff x="9191339" y="854392"/>
              <a:chExt cx="1419320" cy="1460372"/>
            </a:xfrm>
          </p:grpSpPr>
          <p:grpSp>
            <p:nvGrpSpPr>
              <p:cNvPr id="368" name="Google Shape;368;p52"/>
              <p:cNvGrpSpPr/>
              <p:nvPr/>
            </p:nvGrpSpPr>
            <p:grpSpPr>
              <a:xfrm>
                <a:off x="9191339" y="1884045"/>
                <a:ext cx="604932" cy="420243"/>
                <a:chOff x="9191339" y="1884045"/>
                <a:chExt cx="604932" cy="420243"/>
              </a:xfrm>
            </p:grpSpPr>
            <p:sp>
              <p:nvSpPr>
                <p:cNvPr id="369" name="Google Shape;369;p52"/>
                <p:cNvSpPr/>
                <p:nvPr/>
              </p:nvSpPr>
              <p:spPr>
                <a:xfrm>
                  <a:off x="9191339" y="1884045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52"/>
                <p:cNvSpPr/>
                <p:nvPr/>
              </p:nvSpPr>
              <p:spPr>
                <a:xfrm>
                  <a:off x="9449466" y="1884045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52"/>
                <p:cNvSpPr/>
                <p:nvPr/>
              </p:nvSpPr>
              <p:spPr>
                <a:xfrm>
                  <a:off x="9651396" y="1884045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6" y="0"/>
                      </a:lnTo>
                      <a:lnTo>
                        <a:pt x="14487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52"/>
                <p:cNvSpPr/>
                <p:nvPr/>
              </p:nvSpPr>
              <p:spPr>
                <a:xfrm>
                  <a:off x="9308306" y="2006536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52"/>
                <p:cNvSpPr/>
                <p:nvPr/>
              </p:nvSpPr>
              <p:spPr>
                <a:xfrm>
                  <a:off x="9191339" y="2006536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52"/>
                <p:cNvSpPr/>
                <p:nvPr/>
              </p:nvSpPr>
              <p:spPr>
                <a:xfrm>
                  <a:off x="9460325" y="2128932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1" y="0"/>
                      </a:lnTo>
                      <a:lnTo>
                        <a:pt x="230791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52"/>
                <p:cNvSpPr/>
                <p:nvPr/>
              </p:nvSpPr>
              <p:spPr>
                <a:xfrm>
                  <a:off x="9713023" y="2128932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8" y="0"/>
                      </a:lnTo>
                      <a:lnTo>
                        <a:pt x="8324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52"/>
                <p:cNvSpPr/>
                <p:nvPr/>
              </p:nvSpPr>
              <p:spPr>
                <a:xfrm>
                  <a:off x="9191339" y="2128932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377;p52"/>
                <p:cNvSpPr/>
                <p:nvPr/>
              </p:nvSpPr>
              <p:spPr>
                <a:xfrm>
                  <a:off x="9365170" y="225132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378;p52"/>
                <p:cNvSpPr/>
                <p:nvPr/>
              </p:nvSpPr>
              <p:spPr>
                <a:xfrm>
                  <a:off x="9191339" y="225132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9" name="Google Shape;379;p52"/>
              <p:cNvGrpSpPr/>
              <p:nvPr/>
            </p:nvGrpSpPr>
            <p:grpSpPr>
              <a:xfrm>
                <a:off x="10004774" y="854392"/>
                <a:ext cx="604932" cy="420243"/>
                <a:chOff x="10004774" y="854392"/>
                <a:chExt cx="604932" cy="420243"/>
              </a:xfrm>
            </p:grpSpPr>
            <p:sp>
              <p:nvSpPr>
                <p:cNvPr id="380" name="Google Shape;380;p52"/>
                <p:cNvSpPr/>
                <p:nvPr/>
              </p:nvSpPr>
              <p:spPr>
                <a:xfrm>
                  <a:off x="10004774" y="85439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52"/>
                <p:cNvSpPr/>
                <p:nvPr/>
              </p:nvSpPr>
              <p:spPr>
                <a:xfrm>
                  <a:off x="10262901" y="85439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382;p52"/>
                <p:cNvSpPr/>
                <p:nvPr/>
              </p:nvSpPr>
              <p:spPr>
                <a:xfrm>
                  <a:off x="10464831" y="85439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383;p52"/>
                <p:cNvSpPr/>
                <p:nvPr/>
              </p:nvSpPr>
              <p:spPr>
                <a:xfrm>
                  <a:off x="10121741" y="976788"/>
                  <a:ext cx="487965" cy="52959"/>
                </a:xfrm>
                <a:custGeom>
                  <a:rect b="b" l="l" r="r" t="t"/>
                  <a:pathLst>
                    <a:path extrusionOk="0" h="52959" w="487965">
                      <a:moveTo>
                        <a:pt x="0" y="0"/>
                      </a:moveTo>
                      <a:lnTo>
                        <a:pt x="487966" y="0"/>
                      </a:lnTo>
                      <a:lnTo>
                        <a:pt x="48796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52"/>
                <p:cNvSpPr/>
                <p:nvPr/>
              </p:nvSpPr>
              <p:spPr>
                <a:xfrm>
                  <a:off x="10004774" y="976788"/>
                  <a:ext cx="89630" cy="52959"/>
                </a:xfrm>
                <a:custGeom>
                  <a:rect b="b" l="l" r="r" t="t"/>
                  <a:pathLst>
                    <a:path extrusionOk="0" h="52959" w="89630">
                      <a:moveTo>
                        <a:pt x="0" y="0"/>
                      </a:moveTo>
                      <a:lnTo>
                        <a:pt x="89630" y="0"/>
                      </a:lnTo>
                      <a:lnTo>
                        <a:pt x="8963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385;p52"/>
                <p:cNvSpPr/>
                <p:nvPr/>
              </p:nvSpPr>
              <p:spPr>
                <a:xfrm>
                  <a:off x="10273760" y="1099280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386;p52"/>
                <p:cNvSpPr/>
                <p:nvPr/>
              </p:nvSpPr>
              <p:spPr>
                <a:xfrm>
                  <a:off x="10526458" y="1099280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52"/>
                <p:cNvSpPr/>
                <p:nvPr/>
              </p:nvSpPr>
              <p:spPr>
                <a:xfrm>
                  <a:off x="10004774" y="1099280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388;p52"/>
                <p:cNvSpPr/>
                <p:nvPr/>
              </p:nvSpPr>
              <p:spPr>
                <a:xfrm>
                  <a:off x="10178700" y="1221676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52"/>
                <p:cNvSpPr/>
                <p:nvPr/>
              </p:nvSpPr>
              <p:spPr>
                <a:xfrm>
                  <a:off x="10004774" y="1221676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0" name="Google Shape;390;p52"/>
              <p:cNvGrpSpPr/>
              <p:nvPr/>
            </p:nvGrpSpPr>
            <p:grpSpPr>
              <a:xfrm>
                <a:off x="10004774" y="1374362"/>
                <a:ext cx="604932" cy="303466"/>
                <a:chOff x="10004774" y="1374362"/>
                <a:chExt cx="604932" cy="303466"/>
              </a:xfrm>
            </p:grpSpPr>
            <p:sp>
              <p:nvSpPr>
                <p:cNvPr id="391" name="Google Shape;391;p52"/>
                <p:cNvSpPr/>
                <p:nvPr/>
              </p:nvSpPr>
              <p:spPr>
                <a:xfrm>
                  <a:off x="10004774" y="1374362"/>
                  <a:ext cx="237077" cy="52959"/>
                </a:xfrm>
                <a:custGeom>
                  <a:rect b="b" l="l" r="r" t="t"/>
                  <a:pathLst>
                    <a:path extrusionOk="0" h="52959" w="237077">
                      <a:moveTo>
                        <a:pt x="0" y="0"/>
                      </a:moveTo>
                      <a:lnTo>
                        <a:pt x="237077" y="0"/>
                      </a:lnTo>
                      <a:lnTo>
                        <a:pt x="2370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392;p52"/>
                <p:cNvSpPr/>
                <p:nvPr/>
              </p:nvSpPr>
              <p:spPr>
                <a:xfrm>
                  <a:off x="10262901" y="1374362"/>
                  <a:ext cx="182498" cy="52959"/>
                </a:xfrm>
                <a:custGeom>
                  <a:rect b="b" l="l" r="r" t="t"/>
                  <a:pathLst>
                    <a:path extrusionOk="0" h="52959" w="182498">
                      <a:moveTo>
                        <a:pt x="0" y="0"/>
                      </a:moveTo>
                      <a:lnTo>
                        <a:pt x="182498" y="0"/>
                      </a:lnTo>
                      <a:lnTo>
                        <a:pt x="182498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52"/>
                <p:cNvSpPr/>
                <p:nvPr/>
              </p:nvSpPr>
              <p:spPr>
                <a:xfrm>
                  <a:off x="10464831" y="1374362"/>
                  <a:ext cx="144875" cy="52959"/>
                </a:xfrm>
                <a:custGeom>
                  <a:rect b="b" l="l" r="r" t="t"/>
                  <a:pathLst>
                    <a:path extrusionOk="0" h="52959" w="144875">
                      <a:moveTo>
                        <a:pt x="0" y="0"/>
                      </a:moveTo>
                      <a:lnTo>
                        <a:pt x="144875" y="0"/>
                      </a:lnTo>
                      <a:lnTo>
                        <a:pt x="144875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394;p52"/>
                <p:cNvSpPr/>
                <p:nvPr/>
              </p:nvSpPr>
              <p:spPr>
                <a:xfrm>
                  <a:off x="10273760" y="1502378"/>
                  <a:ext cx="230790" cy="52959"/>
                </a:xfrm>
                <a:custGeom>
                  <a:rect b="b" l="l" r="r" t="t"/>
                  <a:pathLst>
                    <a:path extrusionOk="0" h="52959" w="230790">
                      <a:moveTo>
                        <a:pt x="0" y="0"/>
                      </a:moveTo>
                      <a:lnTo>
                        <a:pt x="230790" y="0"/>
                      </a:lnTo>
                      <a:lnTo>
                        <a:pt x="230790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395;p52"/>
                <p:cNvSpPr/>
                <p:nvPr/>
              </p:nvSpPr>
              <p:spPr>
                <a:xfrm>
                  <a:off x="10526458" y="1502378"/>
                  <a:ext cx="83248" cy="52959"/>
                </a:xfrm>
                <a:custGeom>
                  <a:rect b="b" l="l" r="r" t="t"/>
                  <a:pathLst>
                    <a:path extrusionOk="0" h="52959" w="83248">
                      <a:moveTo>
                        <a:pt x="0" y="0"/>
                      </a:moveTo>
                      <a:lnTo>
                        <a:pt x="83249" y="0"/>
                      </a:lnTo>
                      <a:lnTo>
                        <a:pt x="83249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52"/>
                <p:cNvSpPr/>
                <p:nvPr/>
              </p:nvSpPr>
              <p:spPr>
                <a:xfrm>
                  <a:off x="10004774" y="1502378"/>
                  <a:ext cx="247935" cy="52959"/>
                </a:xfrm>
                <a:custGeom>
                  <a:rect b="b" l="l" r="r" t="t"/>
                  <a:pathLst>
                    <a:path extrusionOk="0" h="52959" w="247935">
                      <a:moveTo>
                        <a:pt x="0" y="0"/>
                      </a:moveTo>
                      <a:lnTo>
                        <a:pt x="247936" y="0"/>
                      </a:lnTo>
                      <a:lnTo>
                        <a:pt x="247936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52"/>
                <p:cNvSpPr/>
                <p:nvPr/>
              </p:nvSpPr>
              <p:spPr>
                <a:xfrm>
                  <a:off x="10178700" y="1624869"/>
                  <a:ext cx="200977" cy="52959"/>
                </a:xfrm>
                <a:custGeom>
                  <a:rect b="b" l="l" r="r" t="t"/>
                  <a:pathLst>
                    <a:path extrusionOk="0" h="52959" w="200977">
                      <a:moveTo>
                        <a:pt x="0" y="0"/>
                      </a:moveTo>
                      <a:lnTo>
                        <a:pt x="200977" y="0"/>
                      </a:lnTo>
                      <a:lnTo>
                        <a:pt x="20097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52"/>
                <p:cNvSpPr/>
                <p:nvPr/>
              </p:nvSpPr>
              <p:spPr>
                <a:xfrm>
                  <a:off x="10004774" y="1624869"/>
                  <a:ext cx="151256" cy="52959"/>
                </a:xfrm>
                <a:custGeom>
                  <a:rect b="b" l="l" r="r" t="t"/>
                  <a:pathLst>
                    <a:path extrusionOk="0" h="52959" w="151256">
                      <a:moveTo>
                        <a:pt x="0" y="0"/>
                      </a:moveTo>
                      <a:lnTo>
                        <a:pt x="151257" y="0"/>
                      </a:lnTo>
                      <a:lnTo>
                        <a:pt x="151257" y="52959"/>
                      </a:lnTo>
                      <a:lnTo>
                        <a:pt x="0" y="529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9" name="Google Shape;399;p52"/>
              <p:cNvSpPr/>
              <p:nvPr/>
            </p:nvSpPr>
            <p:spPr>
              <a:xfrm>
                <a:off x="10004774" y="1875948"/>
                <a:ext cx="605885" cy="438816"/>
              </a:xfrm>
              <a:custGeom>
                <a:rect b="b" l="l" r="r" t="t"/>
                <a:pathLst>
                  <a:path extrusionOk="0" h="438816" w="605885">
                    <a:moveTo>
                      <a:pt x="572167" y="0"/>
                    </a:moveTo>
                    <a:cubicBezTo>
                      <a:pt x="590789" y="0"/>
                      <a:pt x="605885" y="15096"/>
                      <a:pt x="605885" y="33718"/>
                    </a:cubicBezTo>
                    <a:lnTo>
                      <a:pt x="605885" y="405098"/>
                    </a:lnTo>
                    <a:cubicBezTo>
                      <a:pt x="605885" y="423720"/>
                      <a:pt x="590789" y="438817"/>
                      <a:pt x="572167" y="438817"/>
                    </a:cubicBezTo>
                    <a:lnTo>
                      <a:pt x="33718" y="438817"/>
                    </a:lnTo>
                    <a:cubicBezTo>
                      <a:pt x="15096" y="438817"/>
                      <a:pt x="0" y="423720"/>
                      <a:pt x="0" y="405098"/>
                    </a:cubicBezTo>
                    <a:lnTo>
                      <a:pt x="0" y="33718"/>
                    </a:lnTo>
                    <a:cubicBezTo>
                      <a:pt x="0" y="15096"/>
                      <a:pt x="15096" y="0"/>
                      <a:pt x="337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2"/>
              <p:cNvSpPr/>
              <p:nvPr/>
            </p:nvSpPr>
            <p:spPr>
              <a:xfrm>
                <a:off x="9191339" y="860202"/>
                <a:ext cx="605885" cy="815149"/>
              </a:xfrm>
              <a:custGeom>
                <a:rect b="b" l="l" r="r" t="t"/>
                <a:pathLst>
                  <a:path extrusionOk="0" h="815149" w="605885">
                    <a:moveTo>
                      <a:pt x="554260" y="0"/>
                    </a:moveTo>
                    <a:cubicBezTo>
                      <a:pt x="582772" y="0"/>
                      <a:pt x="605885" y="23114"/>
                      <a:pt x="605885" y="51625"/>
                    </a:cubicBezTo>
                    <a:lnTo>
                      <a:pt x="605885" y="763524"/>
                    </a:lnTo>
                    <a:cubicBezTo>
                      <a:pt x="605885" y="792036"/>
                      <a:pt x="582771" y="815150"/>
                      <a:pt x="554260" y="815150"/>
                    </a:cubicBezTo>
                    <a:lnTo>
                      <a:pt x="51625" y="815150"/>
                    </a:lnTo>
                    <a:cubicBezTo>
                      <a:pt x="23113" y="815150"/>
                      <a:pt x="0" y="792036"/>
                      <a:pt x="0" y="763524"/>
                    </a:cubicBezTo>
                    <a:lnTo>
                      <a:pt x="0" y="51625"/>
                    </a:lnTo>
                    <a:cubicBezTo>
                      <a:pt x="0" y="23114"/>
                      <a:pt x="23113" y="0"/>
                      <a:pt x="516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52"/>
            <p:cNvGrpSpPr/>
            <p:nvPr/>
          </p:nvGrpSpPr>
          <p:grpSpPr>
            <a:xfrm>
              <a:off x="6717319" y="354723"/>
              <a:ext cx="656533" cy="799751"/>
              <a:chOff x="9097899" y="793051"/>
              <a:chExt cx="780287" cy="950500"/>
            </a:xfrm>
          </p:grpSpPr>
          <p:grpSp>
            <p:nvGrpSpPr>
              <p:cNvPr id="402" name="Google Shape;402;p52"/>
              <p:cNvGrpSpPr/>
              <p:nvPr/>
            </p:nvGrpSpPr>
            <p:grpSpPr>
              <a:xfrm>
                <a:off x="9118758" y="814006"/>
                <a:ext cx="747999" cy="918020"/>
                <a:chOff x="9118758" y="814006"/>
                <a:chExt cx="747999" cy="918020"/>
              </a:xfrm>
            </p:grpSpPr>
            <p:sp>
              <p:nvSpPr>
                <p:cNvPr id="403" name="Google Shape;403;p52"/>
                <p:cNvSpPr/>
                <p:nvPr/>
              </p:nvSpPr>
              <p:spPr>
                <a:xfrm>
                  <a:off x="9131522" y="1722501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70027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52"/>
                <p:cNvSpPr/>
                <p:nvPr/>
              </p:nvSpPr>
              <p:spPr>
                <a:xfrm>
                  <a:off x="9118758" y="826579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87068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52"/>
                <p:cNvSpPr/>
                <p:nvPr/>
              </p:nvSpPr>
              <p:spPr>
                <a:xfrm>
                  <a:off x="9144285" y="814006"/>
                  <a:ext cx="700277" cy="9525"/>
                </a:xfrm>
                <a:custGeom>
                  <a:rect b="b" l="l" r="r" t="t"/>
                  <a:pathLst>
                    <a:path extrusionOk="0" h="9525" w="700277">
                      <a:moveTo>
                        <a:pt x="0" y="0"/>
                      </a:moveTo>
                      <a:lnTo>
                        <a:pt x="70027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52"/>
                <p:cNvSpPr/>
                <p:nvPr/>
              </p:nvSpPr>
              <p:spPr>
                <a:xfrm>
                  <a:off x="9857232" y="839247"/>
                  <a:ext cx="9525" cy="870680"/>
                </a:xfrm>
                <a:custGeom>
                  <a:rect b="b" l="l" r="r" t="t"/>
                  <a:pathLst>
                    <a:path extrusionOk="0" h="870680" w="9525">
                      <a:moveTo>
                        <a:pt x="0" y="0"/>
                      </a:moveTo>
                      <a:lnTo>
                        <a:pt x="0" y="870680"/>
                      </a:lnTo>
                    </a:path>
                  </a:pathLst>
                </a:custGeom>
                <a:solidFill>
                  <a:schemeClr val="dk1"/>
                </a:solidFill>
                <a:ln cap="rnd" cmpd="sng" w="1275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" name="Google Shape;407;p52"/>
              <p:cNvGrpSpPr/>
              <p:nvPr/>
            </p:nvGrpSpPr>
            <p:grpSpPr>
              <a:xfrm>
                <a:off x="9097899" y="793051"/>
                <a:ext cx="780287" cy="950500"/>
                <a:chOff x="9097899" y="793051"/>
                <a:chExt cx="780287" cy="950500"/>
              </a:xfrm>
            </p:grpSpPr>
            <p:grpSp>
              <p:nvGrpSpPr>
                <p:cNvPr id="408" name="Google Shape;408;p52"/>
                <p:cNvGrpSpPr/>
                <p:nvPr/>
              </p:nvGrpSpPr>
              <p:grpSpPr>
                <a:xfrm>
                  <a:off x="9097899" y="793051"/>
                  <a:ext cx="780287" cy="41909"/>
                  <a:chOff x="9097899" y="793051"/>
                  <a:chExt cx="780287" cy="41909"/>
                </a:xfrm>
              </p:grpSpPr>
              <p:sp>
                <p:nvSpPr>
                  <p:cNvPr id="409" name="Google Shape;409;p52"/>
                  <p:cNvSpPr/>
                  <p:nvPr/>
                </p:nvSpPr>
                <p:spPr>
                  <a:xfrm>
                    <a:off x="9097899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52"/>
                  <p:cNvSpPr/>
                  <p:nvPr/>
                </p:nvSpPr>
                <p:spPr>
                  <a:xfrm>
                    <a:off x="9467088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52"/>
                  <p:cNvSpPr/>
                  <p:nvPr/>
                </p:nvSpPr>
                <p:spPr>
                  <a:xfrm>
                    <a:off x="9836277" y="793051"/>
                    <a:ext cx="41909" cy="41909"/>
                  </a:xfrm>
                  <a:custGeom>
                    <a:rect b="b" l="l" r="r" t="t"/>
                    <a:pathLst>
                      <a:path extrusionOk="0" h="41909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52"/>
                <p:cNvGrpSpPr/>
                <p:nvPr/>
              </p:nvGrpSpPr>
              <p:grpSpPr>
                <a:xfrm>
                  <a:off x="9097899" y="1247298"/>
                  <a:ext cx="780287" cy="41910"/>
                  <a:chOff x="9097899" y="1247298"/>
                  <a:chExt cx="780287" cy="41910"/>
                </a:xfrm>
              </p:grpSpPr>
              <p:sp>
                <p:nvSpPr>
                  <p:cNvPr id="413" name="Google Shape;413;p52"/>
                  <p:cNvSpPr/>
                  <p:nvPr/>
                </p:nvSpPr>
                <p:spPr>
                  <a:xfrm>
                    <a:off x="9097899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52"/>
                  <p:cNvSpPr/>
                  <p:nvPr/>
                </p:nvSpPr>
                <p:spPr>
                  <a:xfrm>
                    <a:off x="9836277" y="1247298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5" name="Google Shape;415;p52"/>
                <p:cNvGrpSpPr/>
                <p:nvPr/>
              </p:nvGrpSpPr>
              <p:grpSpPr>
                <a:xfrm>
                  <a:off x="9097899" y="1701641"/>
                  <a:ext cx="780287" cy="41910"/>
                  <a:chOff x="9097899" y="1701641"/>
                  <a:chExt cx="780287" cy="41910"/>
                </a:xfrm>
              </p:grpSpPr>
              <p:sp>
                <p:nvSpPr>
                  <p:cNvPr id="416" name="Google Shape;416;p52"/>
                  <p:cNvSpPr/>
                  <p:nvPr/>
                </p:nvSpPr>
                <p:spPr>
                  <a:xfrm>
                    <a:off x="9097899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52"/>
                  <p:cNvSpPr/>
                  <p:nvPr/>
                </p:nvSpPr>
                <p:spPr>
                  <a:xfrm>
                    <a:off x="9467088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52"/>
                  <p:cNvSpPr/>
                  <p:nvPr/>
                </p:nvSpPr>
                <p:spPr>
                  <a:xfrm>
                    <a:off x="9836277" y="1701641"/>
                    <a:ext cx="41909" cy="41910"/>
                  </a:xfrm>
                  <a:custGeom>
                    <a:rect b="b" l="l" r="r" t="t"/>
                    <a:pathLst>
                      <a:path extrusionOk="0" h="41910" w="41909">
                        <a:moveTo>
                          <a:pt x="0" y="0"/>
                        </a:moveTo>
                        <a:lnTo>
                          <a:pt x="41910" y="0"/>
                        </a:lnTo>
                        <a:lnTo>
                          <a:pt x="41910" y="41910"/>
                        </a:lnTo>
                        <a:lnTo>
                          <a:pt x="0" y="4191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419" name="Google Shape;419;p52"/>
            <p:cNvGrpSpPr/>
            <p:nvPr/>
          </p:nvGrpSpPr>
          <p:grpSpPr>
            <a:xfrm>
              <a:off x="7074117" y="956519"/>
              <a:ext cx="215826" cy="125825"/>
              <a:chOff x="9521952" y="1508283"/>
              <a:chExt cx="256508" cy="149542"/>
            </a:xfrm>
          </p:grpSpPr>
          <p:sp>
            <p:nvSpPr>
              <p:cNvPr id="420" name="Google Shape;420;p52"/>
              <p:cNvSpPr/>
              <p:nvPr/>
            </p:nvSpPr>
            <p:spPr>
              <a:xfrm>
                <a:off x="9521952" y="1508283"/>
                <a:ext cx="256508" cy="149542"/>
              </a:xfrm>
              <a:custGeom>
                <a:rect b="b" l="l" r="r" t="t"/>
                <a:pathLst>
                  <a:path extrusionOk="0" h="149542" w="256508">
                    <a:moveTo>
                      <a:pt x="218694" y="0"/>
                    </a:moveTo>
                    <a:cubicBezTo>
                      <a:pt x="239578" y="0"/>
                      <a:pt x="256508" y="16930"/>
                      <a:pt x="256508" y="37814"/>
                    </a:cubicBezTo>
                    <a:lnTo>
                      <a:pt x="256508" y="111728"/>
                    </a:lnTo>
                    <a:cubicBezTo>
                      <a:pt x="256508" y="132612"/>
                      <a:pt x="239578" y="149543"/>
                      <a:pt x="218694" y="149543"/>
                    </a:cubicBezTo>
                    <a:lnTo>
                      <a:pt x="37814" y="149543"/>
                    </a:lnTo>
                    <a:cubicBezTo>
                      <a:pt x="16930" y="149543"/>
                      <a:pt x="1" y="132612"/>
                      <a:pt x="1" y="111728"/>
                    </a:cubicBezTo>
                    <a:lnTo>
                      <a:pt x="1" y="37814"/>
                    </a:lnTo>
                    <a:cubicBezTo>
                      <a:pt x="1" y="16930"/>
                      <a:pt x="16930" y="0"/>
                      <a:pt x="37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1" name="Google Shape;421;p52"/>
              <p:cNvGrpSpPr/>
              <p:nvPr/>
            </p:nvGrpSpPr>
            <p:grpSpPr>
              <a:xfrm>
                <a:off x="9556578" y="1534618"/>
                <a:ext cx="183763" cy="98921"/>
                <a:chOff x="9556578" y="1534618"/>
                <a:chExt cx="183763" cy="98921"/>
              </a:xfrm>
            </p:grpSpPr>
            <p:grpSp>
              <p:nvGrpSpPr>
                <p:cNvPr id="422" name="Google Shape;422;p52"/>
                <p:cNvGrpSpPr/>
                <p:nvPr/>
              </p:nvGrpSpPr>
              <p:grpSpPr>
                <a:xfrm>
                  <a:off x="9645396" y="1536115"/>
                  <a:ext cx="94945" cy="94946"/>
                  <a:chOff x="9645396" y="1536115"/>
                  <a:chExt cx="94945" cy="94946"/>
                </a:xfrm>
              </p:grpSpPr>
              <p:sp>
                <p:nvSpPr>
                  <p:cNvPr id="423" name="Google Shape;423;p52"/>
                  <p:cNvSpPr/>
                  <p:nvPr/>
                </p:nvSpPr>
                <p:spPr>
                  <a:xfrm>
                    <a:off x="9645396" y="1588389"/>
                    <a:ext cx="42671" cy="42672"/>
                  </a:xfrm>
                  <a:custGeom>
                    <a:rect b="b" l="l" r="r" t="t"/>
                    <a:pathLst>
                      <a:path extrusionOk="0" h="42672" w="42671">
                        <a:moveTo>
                          <a:pt x="16764" y="31147"/>
                        </a:moveTo>
                        <a:lnTo>
                          <a:pt x="42672" y="5144"/>
                        </a:lnTo>
                        <a:lnTo>
                          <a:pt x="37529" y="0"/>
                        </a:lnTo>
                        <a:lnTo>
                          <a:pt x="11525" y="25908"/>
                        </a:lnTo>
                        <a:lnTo>
                          <a:pt x="6382" y="28765"/>
                        </a:lnTo>
                        <a:lnTo>
                          <a:pt x="0" y="38576"/>
                        </a:lnTo>
                        <a:lnTo>
                          <a:pt x="4096" y="42672"/>
                        </a:lnTo>
                        <a:lnTo>
                          <a:pt x="13906" y="36290"/>
                        </a:lnTo>
                        <a:lnTo>
                          <a:pt x="16764" y="311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52"/>
                  <p:cNvSpPr/>
                  <p:nvPr/>
                </p:nvSpPr>
                <p:spPr>
                  <a:xfrm>
                    <a:off x="9674923" y="1536115"/>
                    <a:ext cx="65418" cy="65418"/>
                  </a:xfrm>
                  <a:custGeom>
                    <a:rect b="b" l="l" r="r" t="t"/>
                    <a:pathLst>
                      <a:path extrusionOk="0" h="65418" w="65418">
                        <a:moveTo>
                          <a:pt x="36576" y="54845"/>
                        </a:moveTo>
                        <a:lnTo>
                          <a:pt x="63246" y="28175"/>
                        </a:lnTo>
                        <a:cubicBezTo>
                          <a:pt x="64008" y="27413"/>
                          <a:pt x="64484" y="26461"/>
                          <a:pt x="64770" y="25413"/>
                        </a:cubicBezTo>
                        <a:cubicBezTo>
                          <a:pt x="65627" y="21794"/>
                          <a:pt x="66866" y="13602"/>
                          <a:pt x="59341" y="6077"/>
                        </a:cubicBezTo>
                        <a:cubicBezTo>
                          <a:pt x="51816" y="-1447"/>
                          <a:pt x="43625" y="-209"/>
                          <a:pt x="40005" y="648"/>
                        </a:cubicBezTo>
                        <a:cubicBezTo>
                          <a:pt x="38958" y="934"/>
                          <a:pt x="38005" y="1410"/>
                          <a:pt x="37243" y="2172"/>
                        </a:cubicBezTo>
                        <a:lnTo>
                          <a:pt x="10573" y="28842"/>
                        </a:lnTo>
                        <a:cubicBezTo>
                          <a:pt x="14669" y="32938"/>
                          <a:pt x="14669" y="39701"/>
                          <a:pt x="10573" y="43796"/>
                        </a:cubicBezTo>
                        <a:lnTo>
                          <a:pt x="8287" y="46082"/>
                        </a:lnTo>
                        <a:lnTo>
                          <a:pt x="4286" y="42082"/>
                        </a:lnTo>
                        <a:lnTo>
                          <a:pt x="0" y="46368"/>
                        </a:lnTo>
                        <a:lnTo>
                          <a:pt x="19050" y="65418"/>
                        </a:lnTo>
                        <a:lnTo>
                          <a:pt x="23336" y="61132"/>
                        </a:lnTo>
                        <a:lnTo>
                          <a:pt x="19336" y="57131"/>
                        </a:lnTo>
                        <a:lnTo>
                          <a:pt x="21622" y="54845"/>
                        </a:lnTo>
                        <a:cubicBezTo>
                          <a:pt x="25718" y="50750"/>
                          <a:pt x="32481" y="50750"/>
                          <a:pt x="36576" y="5484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5" name="Google Shape;425;p52"/>
                <p:cNvGrpSpPr/>
                <p:nvPr/>
              </p:nvGrpSpPr>
              <p:grpSpPr>
                <a:xfrm>
                  <a:off x="9556578" y="1534618"/>
                  <a:ext cx="98773" cy="98921"/>
                  <a:chOff x="9556578" y="1534618"/>
                  <a:chExt cx="98773" cy="98921"/>
                </a:xfrm>
              </p:grpSpPr>
              <p:sp>
                <p:nvSpPr>
                  <p:cNvPr id="426" name="Google Shape;426;p52"/>
                  <p:cNvSpPr/>
                  <p:nvPr/>
                </p:nvSpPr>
                <p:spPr>
                  <a:xfrm>
                    <a:off x="9556578" y="1534618"/>
                    <a:ext cx="98773" cy="98921"/>
                  </a:xfrm>
                  <a:custGeom>
                    <a:rect b="b" l="l" r="r" t="t"/>
                    <a:pathLst>
                      <a:path extrusionOk="0" h="98921" w="98773">
                        <a:moveTo>
                          <a:pt x="40717" y="72440"/>
                        </a:moveTo>
                        <a:lnTo>
                          <a:pt x="72244" y="40912"/>
                        </a:lnTo>
                        <a:cubicBezTo>
                          <a:pt x="74149" y="39007"/>
                          <a:pt x="76721" y="38054"/>
                          <a:pt x="79388" y="38054"/>
                        </a:cubicBezTo>
                        <a:cubicBezTo>
                          <a:pt x="84341" y="38150"/>
                          <a:pt x="89389" y="36340"/>
                          <a:pt x="93199" y="32530"/>
                        </a:cubicBezTo>
                        <a:cubicBezTo>
                          <a:pt x="98247" y="27482"/>
                          <a:pt x="99866" y="20243"/>
                          <a:pt x="98057" y="13766"/>
                        </a:cubicBezTo>
                        <a:lnTo>
                          <a:pt x="88722" y="23100"/>
                        </a:lnTo>
                        <a:lnTo>
                          <a:pt x="78435" y="20338"/>
                        </a:lnTo>
                        <a:lnTo>
                          <a:pt x="75673" y="10051"/>
                        </a:lnTo>
                        <a:lnTo>
                          <a:pt x="85007" y="716"/>
                        </a:lnTo>
                        <a:cubicBezTo>
                          <a:pt x="78626" y="-1093"/>
                          <a:pt x="71482" y="526"/>
                          <a:pt x="66434" y="5574"/>
                        </a:cubicBezTo>
                        <a:cubicBezTo>
                          <a:pt x="62624" y="9384"/>
                          <a:pt x="60814" y="14432"/>
                          <a:pt x="60909" y="19385"/>
                        </a:cubicBezTo>
                        <a:cubicBezTo>
                          <a:pt x="60909" y="22052"/>
                          <a:pt x="59957" y="24624"/>
                          <a:pt x="58052" y="26529"/>
                        </a:cubicBezTo>
                        <a:lnTo>
                          <a:pt x="26524" y="58057"/>
                        </a:lnTo>
                        <a:cubicBezTo>
                          <a:pt x="24619" y="59962"/>
                          <a:pt x="22047" y="60914"/>
                          <a:pt x="19380" y="60914"/>
                        </a:cubicBezTo>
                        <a:cubicBezTo>
                          <a:pt x="14427" y="60819"/>
                          <a:pt x="9379" y="62629"/>
                          <a:pt x="5569" y="66439"/>
                        </a:cubicBezTo>
                        <a:cubicBezTo>
                          <a:pt x="-2146" y="74154"/>
                          <a:pt x="-1861" y="86918"/>
                          <a:pt x="6522" y="94252"/>
                        </a:cubicBezTo>
                        <a:cubicBezTo>
                          <a:pt x="13761" y="100634"/>
                          <a:pt x="24905" y="100443"/>
                          <a:pt x="32048" y="93871"/>
                        </a:cubicBezTo>
                        <a:cubicBezTo>
                          <a:pt x="36239" y="89966"/>
                          <a:pt x="38240" y="84632"/>
                          <a:pt x="38145" y="79393"/>
                        </a:cubicBezTo>
                        <a:cubicBezTo>
                          <a:pt x="38145" y="76821"/>
                          <a:pt x="39097" y="74249"/>
                          <a:pt x="41002" y="72440"/>
                        </a:cubicBezTo>
                        <a:close/>
                        <a:moveTo>
                          <a:pt x="16618" y="87965"/>
                        </a:moveTo>
                        <a:lnTo>
                          <a:pt x="10713" y="82060"/>
                        </a:lnTo>
                        <a:lnTo>
                          <a:pt x="12903" y="73964"/>
                        </a:lnTo>
                        <a:lnTo>
                          <a:pt x="21000" y="71773"/>
                        </a:lnTo>
                        <a:lnTo>
                          <a:pt x="26905" y="77678"/>
                        </a:lnTo>
                        <a:lnTo>
                          <a:pt x="24714" y="85775"/>
                        </a:lnTo>
                        <a:lnTo>
                          <a:pt x="16618" y="8796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7" name="Google Shape;427;p52"/>
                  <p:cNvSpPr/>
                  <p:nvPr/>
                </p:nvSpPr>
                <p:spPr>
                  <a:xfrm>
                    <a:off x="9597270" y="1577125"/>
                    <a:ext cx="15573" cy="15573"/>
                  </a:xfrm>
                  <a:custGeom>
                    <a:rect b="b" l="l" r="r" t="t"/>
                    <a:pathLst>
                      <a:path extrusionOk="0" h="15573" w="15573">
                        <a:moveTo>
                          <a:pt x="786" y="14883"/>
                        </a:moveTo>
                        <a:lnTo>
                          <a:pt x="786" y="14883"/>
                        </a:lnTo>
                        <a:cubicBezTo>
                          <a:pt x="-262" y="13835"/>
                          <a:pt x="-262" y="12025"/>
                          <a:pt x="786" y="10882"/>
                        </a:cubicBezTo>
                        <a:lnTo>
                          <a:pt x="10882" y="786"/>
                        </a:lnTo>
                        <a:cubicBezTo>
                          <a:pt x="11930" y="-262"/>
                          <a:pt x="13740" y="-262"/>
                          <a:pt x="14788" y="786"/>
                        </a:cubicBezTo>
                        <a:lnTo>
                          <a:pt x="14788" y="786"/>
                        </a:lnTo>
                        <a:cubicBezTo>
                          <a:pt x="15835" y="1834"/>
                          <a:pt x="15835" y="3643"/>
                          <a:pt x="14788" y="4691"/>
                        </a:cubicBezTo>
                        <a:lnTo>
                          <a:pt x="4691" y="14788"/>
                        </a:lnTo>
                        <a:cubicBezTo>
                          <a:pt x="3643" y="15835"/>
                          <a:pt x="1834" y="15835"/>
                          <a:pt x="690" y="147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53"/>
          <p:cNvSpPr/>
          <p:nvPr/>
        </p:nvSpPr>
        <p:spPr>
          <a:xfrm flipH="1" rot="337739">
            <a:off x="8212271" y="3187242"/>
            <a:ext cx="3158465" cy="3518480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53"/>
          <p:cNvGrpSpPr/>
          <p:nvPr/>
        </p:nvGrpSpPr>
        <p:grpSpPr>
          <a:xfrm>
            <a:off x="90200" y="4214393"/>
            <a:ext cx="516117" cy="779220"/>
            <a:chOff x="10572463" y="3528536"/>
            <a:chExt cx="580168" cy="875823"/>
          </a:xfrm>
        </p:grpSpPr>
        <p:grpSp>
          <p:nvGrpSpPr>
            <p:cNvPr id="432" name="Google Shape;432;p53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433" name="Google Shape;433;p53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4" name="Google Shape;434;p53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435" name="Google Shape;435;p53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53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53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53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53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53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" name="Google Shape;441;p53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442" name="Google Shape;442;p53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53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p53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53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6" name="Google Shape;446;p53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53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448" name="Google Shape;448;p53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9" name="Google Shape;449;p53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450" name="Google Shape;450;p53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p53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2" name="Google Shape;452;p53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3" name="Google Shape;453;p53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53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53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6" name="Google Shape;456;p53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457" name="Google Shape;457;p53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8" name="Google Shape;458;p53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9" name="Google Shape;459;p53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" name="Google Shape;460;p53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1" name="Google Shape;461;p53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2" name="Google Shape;462;p53"/>
          <p:cNvSpPr/>
          <p:nvPr/>
        </p:nvSpPr>
        <p:spPr>
          <a:xfrm flipH="1" rot="-3657034">
            <a:off x="-1404232" y="-737971"/>
            <a:ext cx="2746020" cy="162787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53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464" name="Google Shape;464;p53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65" name="Google Shape;465;p53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" name="Google Shape;466;p53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67" name="Google Shape;467;p53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p53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53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70" name="Google Shape;470;p53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471" name="Google Shape;471;p53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2" name="Google Shape;472;p53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473" name="Google Shape;473;p53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474" name="Google Shape;474;p53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53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6" name="Google Shape;476;p53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477" name="Google Shape;477;p53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53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9" name="Google Shape;479;p53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480" name="Google Shape;480;p53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53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/>
          <p:nvPr/>
        </p:nvSpPr>
        <p:spPr>
          <a:xfrm flipH="1" rot="9076707">
            <a:off x="7972821" y="-586852"/>
            <a:ext cx="1683799" cy="167281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5" name="Google Shape;485;p54"/>
          <p:cNvGrpSpPr/>
          <p:nvPr/>
        </p:nvGrpSpPr>
        <p:grpSpPr>
          <a:xfrm flipH="1">
            <a:off x="683048" y="4696520"/>
            <a:ext cx="325927" cy="404808"/>
            <a:chOff x="7385113" y="1535430"/>
            <a:chExt cx="435673" cy="541115"/>
          </a:xfrm>
        </p:grpSpPr>
        <p:sp>
          <p:nvSpPr>
            <p:cNvPr id="486" name="Google Shape;486;p54"/>
            <p:cNvSpPr/>
            <p:nvPr/>
          </p:nvSpPr>
          <p:spPr>
            <a:xfrm>
              <a:off x="7385113" y="1535430"/>
              <a:ext cx="435673" cy="541115"/>
            </a:xfrm>
            <a:custGeom>
              <a:rect b="b" l="l" r="r" t="t"/>
              <a:pathLst>
                <a:path extrusionOk="0" h="541115" w="435673">
                  <a:moveTo>
                    <a:pt x="394621" y="0"/>
                  </a:moveTo>
                  <a:cubicBezTo>
                    <a:pt x="417294" y="0"/>
                    <a:pt x="435674" y="18380"/>
                    <a:pt x="435674" y="41053"/>
                  </a:cubicBezTo>
                  <a:lnTo>
                    <a:pt x="435674" y="500062"/>
                  </a:lnTo>
                  <a:cubicBezTo>
                    <a:pt x="435674" y="522735"/>
                    <a:pt x="417294" y="541115"/>
                    <a:pt x="394621" y="541115"/>
                  </a:cubicBezTo>
                  <a:lnTo>
                    <a:pt x="41053" y="541115"/>
                  </a:lnTo>
                  <a:cubicBezTo>
                    <a:pt x="18380" y="541115"/>
                    <a:pt x="0" y="522735"/>
                    <a:pt x="0" y="500062"/>
                  </a:cubicBezTo>
                  <a:lnTo>
                    <a:pt x="0" y="41053"/>
                  </a:lnTo>
                  <a:cubicBezTo>
                    <a:pt x="0" y="18380"/>
                    <a:pt x="18380" y="0"/>
                    <a:pt x="410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54"/>
            <p:cNvGrpSpPr/>
            <p:nvPr/>
          </p:nvGrpSpPr>
          <p:grpSpPr>
            <a:xfrm>
              <a:off x="7612094" y="1566576"/>
              <a:ext cx="164781" cy="41529"/>
              <a:chOff x="7612094" y="1566576"/>
              <a:chExt cx="164781" cy="41529"/>
            </a:xfrm>
          </p:grpSpPr>
          <p:sp>
            <p:nvSpPr>
              <p:cNvPr id="488" name="Google Shape;488;p54"/>
              <p:cNvSpPr/>
              <p:nvPr/>
            </p:nvSpPr>
            <p:spPr>
              <a:xfrm>
                <a:off x="7735347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4"/>
              <p:cNvSpPr/>
              <p:nvPr/>
            </p:nvSpPr>
            <p:spPr>
              <a:xfrm>
                <a:off x="7673721" y="1566576"/>
                <a:ext cx="41528" cy="41529"/>
              </a:xfrm>
              <a:custGeom>
                <a:rect b="b" l="l" r="r" t="t"/>
                <a:pathLst>
                  <a:path extrusionOk="0" h="41529" w="41528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4" y="41529"/>
                      <a:pt x="0" y="32194"/>
                      <a:pt x="0" y="20765"/>
                    </a:cubicBezTo>
                    <a:cubicBezTo>
                      <a:pt x="0" y="9334"/>
                      <a:pt x="9334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54"/>
              <p:cNvSpPr/>
              <p:nvPr/>
            </p:nvSpPr>
            <p:spPr>
              <a:xfrm>
                <a:off x="7612094" y="1566576"/>
                <a:ext cx="41529" cy="41529"/>
              </a:xfrm>
              <a:custGeom>
                <a:rect b="b" l="l" r="r" t="t"/>
                <a:pathLst>
                  <a:path extrusionOk="0" h="41529" w="41529">
                    <a:moveTo>
                      <a:pt x="41529" y="20765"/>
                    </a:moveTo>
                    <a:cubicBezTo>
                      <a:pt x="41529" y="32290"/>
                      <a:pt x="32195" y="41529"/>
                      <a:pt x="20764" y="41529"/>
                    </a:cubicBezTo>
                    <a:cubicBezTo>
                      <a:pt x="9335" y="41529"/>
                      <a:pt x="0" y="32194"/>
                      <a:pt x="0" y="20765"/>
                    </a:cubicBezTo>
                    <a:cubicBezTo>
                      <a:pt x="0" y="9334"/>
                      <a:pt x="9335" y="0"/>
                      <a:pt x="20764" y="0"/>
                    </a:cubicBezTo>
                    <a:cubicBezTo>
                      <a:pt x="32195" y="0"/>
                      <a:pt x="41529" y="9334"/>
                      <a:pt x="41529" y="207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1" name="Google Shape;491;p54"/>
          <p:cNvGrpSpPr/>
          <p:nvPr/>
        </p:nvGrpSpPr>
        <p:grpSpPr>
          <a:xfrm flipH="1">
            <a:off x="713902" y="4774546"/>
            <a:ext cx="268636" cy="280965"/>
            <a:chOff x="7420451" y="1639728"/>
            <a:chExt cx="359091" cy="375571"/>
          </a:xfrm>
        </p:grpSpPr>
        <p:sp>
          <p:nvSpPr>
            <p:cNvPr id="492" name="Google Shape;492;p54"/>
            <p:cNvSpPr/>
            <p:nvPr/>
          </p:nvSpPr>
          <p:spPr>
            <a:xfrm>
              <a:off x="7420451" y="1852041"/>
              <a:ext cx="357473" cy="163258"/>
            </a:xfrm>
            <a:custGeom>
              <a:rect b="b" l="l" r="r" t="t"/>
              <a:pathLst>
                <a:path extrusionOk="0" h="163258" w="357473">
                  <a:moveTo>
                    <a:pt x="40196" y="72962"/>
                  </a:moveTo>
                  <a:lnTo>
                    <a:pt x="0" y="72962"/>
                  </a:lnTo>
                  <a:lnTo>
                    <a:pt x="0" y="90297"/>
                  </a:lnTo>
                  <a:lnTo>
                    <a:pt x="40196" y="90297"/>
                  </a:lnTo>
                  <a:lnTo>
                    <a:pt x="40196" y="72962"/>
                  </a:lnTo>
                  <a:close/>
                  <a:moveTo>
                    <a:pt x="185166" y="126778"/>
                  </a:moveTo>
                  <a:lnTo>
                    <a:pt x="294894" y="126778"/>
                  </a:lnTo>
                  <a:lnTo>
                    <a:pt x="294894" y="109347"/>
                  </a:lnTo>
                  <a:lnTo>
                    <a:pt x="185166" y="109347"/>
                  </a:lnTo>
                  <a:lnTo>
                    <a:pt x="185166" y="126778"/>
                  </a:lnTo>
                  <a:close/>
                  <a:moveTo>
                    <a:pt x="294894" y="0"/>
                  </a:moveTo>
                  <a:lnTo>
                    <a:pt x="38291" y="0"/>
                  </a:lnTo>
                  <a:lnTo>
                    <a:pt x="38291" y="17335"/>
                  </a:lnTo>
                  <a:lnTo>
                    <a:pt x="294894" y="17335"/>
                  </a:lnTo>
                  <a:lnTo>
                    <a:pt x="294894" y="0"/>
                  </a:lnTo>
                  <a:close/>
                  <a:moveTo>
                    <a:pt x="0" y="163259"/>
                  </a:moveTo>
                  <a:lnTo>
                    <a:pt x="99632" y="163259"/>
                  </a:lnTo>
                  <a:lnTo>
                    <a:pt x="99632" y="145828"/>
                  </a:lnTo>
                  <a:lnTo>
                    <a:pt x="0" y="145828"/>
                  </a:lnTo>
                  <a:lnTo>
                    <a:pt x="0" y="163259"/>
                  </a:lnTo>
                  <a:close/>
                  <a:moveTo>
                    <a:pt x="76581" y="36481"/>
                  </a:moveTo>
                  <a:lnTo>
                    <a:pt x="0" y="36481"/>
                  </a:lnTo>
                  <a:lnTo>
                    <a:pt x="0" y="53816"/>
                  </a:lnTo>
                  <a:lnTo>
                    <a:pt x="76581" y="53816"/>
                  </a:lnTo>
                  <a:lnTo>
                    <a:pt x="76581" y="36481"/>
                  </a:lnTo>
                  <a:close/>
                  <a:moveTo>
                    <a:pt x="52483" y="90297"/>
                  </a:moveTo>
                  <a:lnTo>
                    <a:pt x="207836" y="90297"/>
                  </a:lnTo>
                  <a:lnTo>
                    <a:pt x="207836" y="72962"/>
                  </a:lnTo>
                  <a:lnTo>
                    <a:pt x="52483" y="72962"/>
                  </a:lnTo>
                  <a:lnTo>
                    <a:pt x="52483" y="90297"/>
                  </a:lnTo>
                  <a:close/>
                  <a:moveTo>
                    <a:pt x="164402" y="109347"/>
                  </a:moveTo>
                  <a:lnTo>
                    <a:pt x="0" y="109347"/>
                  </a:lnTo>
                  <a:lnTo>
                    <a:pt x="0" y="126778"/>
                  </a:lnTo>
                  <a:lnTo>
                    <a:pt x="164402" y="126778"/>
                  </a:lnTo>
                  <a:lnTo>
                    <a:pt x="164402" y="109347"/>
                  </a:lnTo>
                  <a:close/>
                  <a:moveTo>
                    <a:pt x="220218" y="90297"/>
                  </a:moveTo>
                  <a:lnTo>
                    <a:pt x="357378" y="90297"/>
                  </a:lnTo>
                  <a:lnTo>
                    <a:pt x="357378" y="72962"/>
                  </a:lnTo>
                  <a:lnTo>
                    <a:pt x="220218" y="72962"/>
                  </a:lnTo>
                  <a:lnTo>
                    <a:pt x="220218" y="90297"/>
                  </a:lnTo>
                  <a:close/>
                  <a:moveTo>
                    <a:pt x="97441" y="53816"/>
                  </a:moveTo>
                  <a:lnTo>
                    <a:pt x="357474" y="53816"/>
                  </a:lnTo>
                  <a:lnTo>
                    <a:pt x="357474" y="36481"/>
                  </a:lnTo>
                  <a:lnTo>
                    <a:pt x="97441" y="36481"/>
                  </a:lnTo>
                  <a:lnTo>
                    <a:pt x="97441" y="53816"/>
                  </a:lnTo>
                  <a:close/>
                  <a:moveTo>
                    <a:pt x="305371" y="0"/>
                  </a:moveTo>
                  <a:lnTo>
                    <a:pt x="305371" y="17335"/>
                  </a:lnTo>
                  <a:lnTo>
                    <a:pt x="357378" y="17335"/>
                  </a:lnTo>
                  <a:lnTo>
                    <a:pt x="357378" y="0"/>
                  </a:lnTo>
                  <a:lnTo>
                    <a:pt x="305371" y="0"/>
                  </a:lnTo>
                  <a:close/>
                  <a:moveTo>
                    <a:pt x="315659" y="126778"/>
                  </a:moveTo>
                  <a:lnTo>
                    <a:pt x="357378" y="126778"/>
                  </a:lnTo>
                  <a:lnTo>
                    <a:pt x="357378" y="109347"/>
                  </a:lnTo>
                  <a:lnTo>
                    <a:pt x="315659" y="109347"/>
                  </a:lnTo>
                  <a:lnTo>
                    <a:pt x="315659" y="126778"/>
                  </a:lnTo>
                  <a:close/>
                  <a:moveTo>
                    <a:pt x="120396" y="163259"/>
                  </a:moveTo>
                  <a:lnTo>
                    <a:pt x="222981" y="163259"/>
                  </a:lnTo>
                  <a:lnTo>
                    <a:pt x="222981" y="145828"/>
                  </a:lnTo>
                  <a:lnTo>
                    <a:pt x="120396" y="145828"/>
                  </a:lnTo>
                  <a:lnTo>
                    <a:pt x="120396" y="163259"/>
                  </a:lnTo>
                  <a:close/>
                  <a:moveTo>
                    <a:pt x="235363" y="163259"/>
                  </a:moveTo>
                  <a:lnTo>
                    <a:pt x="313563" y="163259"/>
                  </a:lnTo>
                  <a:lnTo>
                    <a:pt x="313563" y="145828"/>
                  </a:lnTo>
                  <a:lnTo>
                    <a:pt x="235363" y="145828"/>
                  </a:lnTo>
                  <a:lnTo>
                    <a:pt x="235363" y="163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7425594" y="1639728"/>
              <a:ext cx="353948" cy="180117"/>
            </a:xfrm>
            <a:custGeom>
              <a:rect b="b" l="l" r="r" t="t"/>
              <a:pathLst>
                <a:path extrusionOk="0" h="180117" w="353948">
                  <a:moveTo>
                    <a:pt x="0" y="0"/>
                  </a:moveTo>
                  <a:lnTo>
                    <a:pt x="353949" y="0"/>
                  </a:lnTo>
                  <a:lnTo>
                    <a:pt x="353949" y="180118"/>
                  </a:lnTo>
                  <a:lnTo>
                    <a:pt x="0" y="180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54"/>
          <p:cNvGrpSpPr/>
          <p:nvPr/>
        </p:nvGrpSpPr>
        <p:grpSpPr>
          <a:xfrm flipH="1">
            <a:off x="96200" y="4469347"/>
            <a:ext cx="355444" cy="644072"/>
            <a:chOff x="1945386" y="5582316"/>
            <a:chExt cx="470725" cy="852963"/>
          </a:xfrm>
        </p:grpSpPr>
        <p:grpSp>
          <p:nvGrpSpPr>
            <p:cNvPr id="495" name="Google Shape;495;p54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496" name="Google Shape;496;p54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rect b="b" l="l" r="r" t="t"/>
                <a:pathLst>
                  <a:path extrusionOk="0" h="852963" w="470725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4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rect b="b" l="l" r="r" t="t"/>
                <a:pathLst>
                  <a:path extrusionOk="0" h="699420" w="429577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8" name="Google Shape;498;p54"/>
            <p:cNvSpPr/>
            <p:nvPr/>
          </p:nvSpPr>
          <p:spPr>
            <a:xfrm>
              <a:off x="1986438" y="6371462"/>
              <a:ext cx="388334" cy="32194"/>
            </a:xfrm>
            <a:custGeom>
              <a:rect b="b" l="l" r="r" t="t"/>
              <a:pathLst>
                <a:path extrusionOk="0" h="32194" w="388334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54"/>
          <p:cNvGrpSpPr/>
          <p:nvPr/>
        </p:nvGrpSpPr>
        <p:grpSpPr>
          <a:xfrm>
            <a:off x="7975988" y="116167"/>
            <a:ext cx="1061979" cy="558999"/>
            <a:chOff x="3859815" y="2867310"/>
            <a:chExt cx="1262157" cy="664368"/>
          </a:xfrm>
        </p:grpSpPr>
        <p:sp>
          <p:nvSpPr>
            <p:cNvPr id="500" name="Google Shape;500;p54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1" name="Google Shape;501;p54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502" name="Google Shape;502;p54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503" name="Google Shape;503;p54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504" name="Google Shape;504;p54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54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54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507" name="Google Shape;507;p54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54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" name="Google Shape;509;p54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510" name="Google Shape;510;p54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54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12" name="Google Shape;512;p54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54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54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5" name="Google Shape;515;p54"/>
          <p:cNvGrpSpPr/>
          <p:nvPr/>
        </p:nvGrpSpPr>
        <p:grpSpPr>
          <a:xfrm flipH="1" rot="5400000">
            <a:off x="557972" y="4696603"/>
            <a:ext cx="16329" cy="218290"/>
            <a:chOff x="10809827" y="4402455"/>
            <a:chExt cx="24764" cy="330993"/>
          </a:xfrm>
        </p:grpSpPr>
        <p:sp>
          <p:nvSpPr>
            <p:cNvPr id="516" name="Google Shape;516;p54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54"/>
          <p:cNvSpPr/>
          <p:nvPr/>
        </p:nvSpPr>
        <p:spPr>
          <a:xfrm rot="-532595">
            <a:off x="7984139" y="4422751"/>
            <a:ext cx="1661199" cy="134324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4"/>
          <p:cNvSpPr/>
          <p:nvPr/>
        </p:nvSpPr>
        <p:spPr>
          <a:xfrm flipH="1" rot="-5145822">
            <a:off x="-1235221" y="72085"/>
            <a:ext cx="2404292" cy="131859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/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3" name="Google Shape;523;p55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55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55"/>
          <p:cNvSpPr/>
          <p:nvPr/>
        </p:nvSpPr>
        <p:spPr>
          <a:xfrm flipH="1" rot="-2493044">
            <a:off x="-1086706" y="-570280"/>
            <a:ext cx="2902912" cy="234728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5"/>
          <p:cNvSpPr/>
          <p:nvPr/>
        </p:nvSpPr>
        <p:spPr>
          <a:xfrm flipH="1" rot="-5051288">
            <a:off x="7227752" y="3451481"/>
            <a:ext cx="2997828" cy="2576307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5"/>
          <p:cNvSpPr/>
          <p:nvPr/>
        </p:nvSpPr>
        <p:spPr>
          <a:xfrm flipH="1" rot="460638">
            <a:off x="178423" y="3742788"/>
            <a:ext cx="1359611" cy="122255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5"/>
          <p:cNvSpPr/>
          <p:nvPr/>
        </p:nvSpPr>
        <p:spPr>
          <a:xfrm flipH="1" rot="460623">
            <a:off x="6683138" y="-2074210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1" name="Google Shape;531;p5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32" name="Google Shape;532;p56"/>
          <p:cNvSpPr/>
          <p:nvPr/>
        </p:nvSpPr>
        <p:spPr>
          <a:xfrm flipH="1" rot="-4014673">
            <a:off x="-1798429" y="-1029372"/>
            <a:ext cx="3158476" cy="250963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6"/>
          <p:cNvSpPr/>
          <p:nvPr/>
        </p:nvSpPr>
        <p:spPr>
          <a:xfrm flipH="1">
            <a:off x="8355841" y="2667287"/>
            <a:ext cx="734045" cy="45268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56"/>
          <p:cNvGrpSpPr/>
          <p:nvPr/>
        </p:nvGrpSpPr>
        <p:grpSpPr>
          <a:xfrm flipH="1">
            <a:off x="8380540" y="1729933"/>
            <a:ext cx="668783" cy="959747"/>
            <a:chOff x="10519314" y="4728596"/>
            <a:chExt cx="751780" cy="1078731"/>
          </a:xfrm>
        </p:grpSpPr>
        <p:grpSp>
          <p:nvGrpSpPr>
            <p:cNvPr id="535" name="Google Shape;535;p56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536" name="Google Shape;536;p56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537" name="Google Shape;537;p56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56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56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0" name="Google Shape;540;p56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541" name="Google Shape;541;p56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2" name="Google Shape;542;p56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56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56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5" name="Google Shape;545;p56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546" name="Google Shape;546;p56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56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8" name="Google Shape;548;p56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549" name="Google Shape;549;p56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56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1" name="Google Shape;551;p56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552" name="Google Shape;552;p56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56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54" name="Google Shape;554;p56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555" name="Google Shape;555;p56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56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57" name="Google Shape;557;p56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558" name="Google Shape;558;p56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9" name="Google Shape;559;p56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0" name="Google Shape;560;p56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561" name="Google Shape;561;p56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2" name="Google Shape;562;p56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563" name="Google Shape;563;p56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564" name="Google Shape;564;p56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6" name="Google Shape;566;p56"/>
          <p:cNvGrpSpPr/>
          <p:nvPr/>
        </p:nvGrpSpPr>
        <p:grpSpPr>
          <a:xfrm flipH="1">
            <a:off x="8485925" y="662239"/>
            <a:ext cx="516117" cy="779220"/>
            <a:chOff x="10572463" y="3528536"/>
            <a:chExt cx="580168" cy="875823"/>
          </a:xfrm>
        </p:grpSpPr>
        <p:grpSp>
          <p:nvGrpSpPr>
            <p:cNvPr id="567" name="Google Shape;567;p56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568" name="Google Shape;568;p56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9" name="Google Shape;569;p56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570" name="Google Shape;570;p56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56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56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56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56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56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6" name="Google Shape;576;p56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577" name="Google Shape;577;p56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56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56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p56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81" name="Google Shape;581;p56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56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583" name="Google Shape;583;p56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84" name="Google Shape;584;p56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585" name="Google Shape;585;p56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56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56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56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p56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p56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91" name="Google Shape;591;p56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592" name="Google Shape;592;p56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56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56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56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96" name="Google Shape;596;p56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7" name="Google Shape;597;p56"/>
          <p:cNvGrpSpPr/>
          <p:nvPr/>
        </p:nvGrpSpPr>
        <p:grpSpPr>
          <a:xfrm flipH="1">
            <a:off x="8768853" y="1439765"/>
            <a:ext cx="22030" cy="294484"/>
            <a:chOff x="10809827" y="4402455"/>
            <a:chExt cx="24764" cy="330993"/>
          </a:xfrm>
        </p:grpSpPr>
        <p:sp>
          <p:nvSpPr>
            <p:cNvPr id="598" name="Google Shape;598;p56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p56"/>
          <p:cNvSpPr/>
          <p:nvPr/>
        </p:nvSpPr>
        <p:spPr>
          <a:xfrm flipH="1" rot="8662747">
            <a:off x="7370974" y="4168319"/>
            <a:ext cx="2746019" cy="192168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p56"/>
          <p:cNvGrpSpPr/>
          <p:nvPr/>
        </p:nvGrpSpPr>
        <p:grpSpPr>
          <a:xfrm flipH="1">
            <a:off x="122956" y="4228558"/>
            <a:ext cx="829992" cy="750888"/>
            <a:chOff x="8114596" y="445039"/>
            <a:chExt cx="633002" cy="572716"/>
          </a:xfrm>
        </p:grpSpPr>
        <p:grpSp>
          <p:nvGrpSpPr>
            <p:cNvPr id="603" name="Google Shape;603;p56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04" name="Google Shape;604;p56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5" name="Google Shape;605;p56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06" name="Google Shape;606;p56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p56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p56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9" name="Google Shape;609;p56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10" name="Google Shape;610;p56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1" name="Google Shape;611;p56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12" name="Google Shape;612;p56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13" name="Google Shape;613;p56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4" name="Google Shape;614;p56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5" name="Google Shape;615;p56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16" name="Google Shape;616;p56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56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8" name="Google Shape;618;p56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19" name="Google Shape;619;p56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0" name="Google Shape;620;p56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3" name="Google Shape;623;p60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0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0"/>
          <p:cNvSpPr/>
          <p:nvPr/>
        </p:nvSpPr>
        <p:spPr>
          <a:xfrm flipH="1" rot="-4592116">
            <a:off x="6189" y="113200"/>
            <a:ext cx="642877" cy="51982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8" name="Google Shape;628;p6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9" name="Google Shape;629;p61"/>
          <p:cNvSpPr/>
          <p:nvPr/>
        </p:nvSpPr>
        <p:spPr>
          <a:xfrm rot="3263452">
            <a:off x="-163955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1"/>
          <p:cNvSpPr/>
          <p:nvPr/>
        </p:nvSpPr>
        <p:spPr>
          <a:xfrm rot="-460623">
            <a:off x="-1793263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1"/>
          <p:cNvSpPr/>
          <p:nvPr/>
        </p:nvSpPr>
        <p:spPr>
          <a:xfrm rot="4592047">
            <a:off x="7797256" y="593203"/>
            <a:ext cx="1475158" cy="119280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43"/>
          <p:cNvSpPr/>
          <p:nvPr/>
        </p:nvSpPr>
        <p:spPr>
          <a:xfrm rot="-9076707">
            <a:off x="85462" y="-755109"/>
            <a:ext cx="1683799" cy="1313891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43"/>
          <p:cNvGrpSpPr/>
          <p:nvPr/>
        </p:nvGrpSpPr>
        <p:grpSpPr>
          <a:xfrm>
            <a:off x="6779278" y="192982"/>
            <a:ext cx="2107998" cy="297419"/>
            <a:chOff x="6108096" y="3265836"/>
            <a:chExt cx="1633727" cy="230504"/>
          </a:xfrm>
        </p:grpSpPr>
        <p:sp>
          <p:nvSpPr>
            <p:cNvPr id="17" name="Google Shape;17;p43"/>
            <p:cNvSpPr/>
            <p:nvPr/>
          </p:nvSpPr>
          <p:spPr>
            <a:xfrm>
              <a:off x="6108096" y="3265836"/>
              <a:ext cx="1633727" cy="230504"/>
            </a:xfrm>
            <a:custGeom>
              <a:rect b="b" l="l" r="r" t="t"/>
              <a:pathLst>
                <a:path extrusionOk="0" h="230504" w="1633727">
                  <a:moveTo>
                    <a:pt x="1518476" y="0"/>
                  </a:moveTo>
                  <a:cubicBezTo>
                    <a:pt x="1582128" y="0"/>
                    <a:pt x="1633728" y="51600"/>
                    <a:pt x="1633728" y="115253"/>
                  </a:cubicBezTo>
                  <a:lnTo>
                    <a:pt x="1633728" y="115253"/>
                  </a:lnTo>
                  <a:cubicBezTo>
                    <a:pt x="1633728" y="178905"/>
                    <a:pt x="1582128" y="230505"/>
                    <a:pt x="1518476" y="230505"/>
                  </a:cubicBezTo>
                  <a:lnTo>
                    <a:pt x="115252" y="230505"/>
                  </a:lnTo>
                  <a:cubicBezTo>
                    <a:pt x="51601" y="230505"/>
                    <a:pt x="0" y="178905"/>
                    <a:pt x="0" y="115253"/>
                  </a:cubicBezTo>
                  <a:lnTo>
                    <a:pt x="0" y="115253"/>
                  </a:lnTo>
                  <a:cubicBezTo>
                    <a:pt x="0" y="51600"/>
                    <a:pt x="51601" y="0"/>
                    <a:pt x="11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3"/>
            <p:cNvSpPr/>
            <p:nvPr/>
          </p:nvSpPr>
          <p:spPr>
            <a:xfrm>
              <a:off x="7528381" y="3292292"/>
              <a:ext cx="166485" cy="165854"/>
            </a:xfrm>
            <a:custGeom>
              <a:rect b="b" l="l" r="r" t="t"/>
              <a:pathLst>
                <a:path extrusionOk="0" h="165854" w="166485">
                  <a:moveTo>
                    <a:pt x="161532" y="137469"/>
                  </a:moveTo>
                  <a:lnTo>
                    <a:pt x="120003" y="95941"/>
                  </a:lnTo>
                  <a:lnTo>
                    <a:pt x="113336" y="102608"/>
                  </a:lnTo>
                  <a:lnTo>
                    <a:pt x="105811" y="95083"/>
                  </a:lnTo>
                  <a:cubicBezTo>
                    <a:pt x="123622" y="71842"/>
                    <a:pt x="122194" y="38600"/>
                    <a:pt x="100953" y="17359"/>
                  </a:cubicBezTo>
                  <a:cubicBezTo>
                    <a:pt x="77807" y="-5786"/>
                    <a:pt x="40374" y="-5786"/>
                    <a:pt x="17324" y="17359"/>
                  </a:cubicBezTo>
                  <a:cubicBezTo>
                    <a:pt x="-5727" y="40505"/>
                    <a:pt x="-5822" y="77938"/>
                    <a:pt x="17324" y="100989"/>
                  </a:cubicBezTo>
                  <a:cubicBezTo>
                    <a:pt x="38850" y="122515"/>
                    <a:pt x="72568" y="123754"/>
                    <a:pt x="95809" y="105275"/>
                  </a:cubicBezTo>
                  <a:lnTo>
                    <a:pt x="103334" y="112800"/>
                  </a:lnTo>
                  <a:lnTo>
                    <a:pt x="96667" y="119467"/>
                  </a:lnTo>
                  <a:lnTo>
                    <a:pt x="138196" y="160996"/>
                  </a:lnTo>
                  <a:cubicBezTo>
                    <a:pt x="144673" y="167473"/>
                    <a:pt x="155150" y="167473"/>
                    <a:pt x="161627" y="160996"/>
                  </a:cubicBezTo>
                  <a:lnTo>
                    <a:pt x="161627" y="160996"/>
                  </a:lnTo>
                  <a:cubicBezTo>
                    <a:pt x="168104" y="154519"/>
                    <a:pt x="168104" y="144042"/>
                    <a:pt x="161627" y="137565"/>
                  </a:cubicBezTo>
                  <a:close/>
                  <a:moveTo>
                    <a:pt x="59138" y="102513"/>
                  </a:moveTo>
                  <a:cubicBezTo>
                    <a:pt x="54471" y="102513"/>
                    <a:pt x="49899" y="101751"/>
                    <a:pt x="45612" y="100417"/>
                  </a:cubicBezTo>
                  <a:cubicBezTo>
                    <a:pt x="33611" y="96512"/>
                    <a:pt x="23896" y="87463"/>
                    <a:pt x="19133" y="75938"/>
                  </a:cubicBezTo>
                  <a:cubicBezTo>
                    <a:pt x="16942" y="70794"/>
                    <a:pt x="15799" y="65175"/>
                    <a:pt x="15799" y="59269"/>
                  </a:cubicBezTo>
                  <a:cubicBezTo>
                    <a:pt x="15799" y="35361"/>
                    <a:pt x="35231" y="15931"/>
                    <a:pt x="59138" y="15931"/>
                  </a:cubicBezTo>
                  <a:cubicBezTo>
                    <a:pt x="65044" y="15931"/>
                    <a:pt x="70663" y="17074"/>
                    <a:pt x="75807" y="19264"/>
                  </a:cubicBezTo>
                  <a:cubicBezTo>
                    <a:pt x="87332" y="24122"/>
                    <a:pt x="96381" y="33742"/>
                    <a:pt x="100286" y="45744"/>
                  </a:cubicBezTo>
                  <a:cubicBezTo>
                    <a:pt x="101715" y="50030"/>
                    <a:pt x="102382" y="54507"/>
                    <a:pt x="102382" y="59269"/>
                  </a:cubicBezTo>
                  <a:cubicBezTo>
                    <a:pt x="102382" y="83177"/>
                    <a:pt x="83046" y="102513"/>
                    <a:pt x="59138" y="10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3"/>
            <p:cNvSpPr/>
            <p:nvPr/>
          </p:nvSpPr>
          <p:spPr>
            <a:xfrm>
              <a:off x="7475124" y="3290220"/>
              <a:ext cx="7620" cy="174307"/>
            </a:xfrm>
            <a:custGeom>
              <a:rect b="b" l="l" r="r" t="t"/>
              <a:pathLst>
                <a:path extrusionOk="0" h="174307" w="7620">
                  <a:moveTo>
                    <a:pt x="3810" y="174308"/>
                  </a:moveTo>
                  <a:lnTo>
                    <a:pt x="3810" y="174308"/>
                  </a:lnTo>
                  <a:cubicBezTo>
                    <a:pt x="1714" y="174308"/>
                    <a:pt x="0" y="172593"/>
                    <a:pt x="0" y="170497"/>
                  </a:cubicBezTo>
                  <a:lnTo>
                    <a:pt x="0" y="3810"/>
                  </a:lnTo>
                  <a:cubicBezTo>
                    <a:pt x="0" y="1714"/>
                    <a:pt x="1714" y="0"/>
                    <a:pt x="3810" y="0"/>
                  </a:cubicBezTo>
                  <a:lnTo>
                    <a:pt x="3810" y="0"/>
                  </a:lnTo>
                  <a:cubicBezTo>
                    <a:pt x="5905" y="0"/>
                    <a:pt x="7620" y="1714"/>
                    <a:pt x="7620" y="3810"/>
                  </a:cubicBezTo>
                  <a:lnTo>
                    <a:pt x="7620" y="170497"/>
                  </a:lnTo>
                  <a:cubicBezTo>
                    <a:pt x="7620" y="172593"/>
                    <a:pt x="5905" y="174308"/>
                    <a:pt x="3810" y="1743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43"/>
          <p:cNvSpPr/>
          <p:nvPr/>
        </p:nvSpPr>
        <p:spPr>
          <a:xfrm flipH="1" rot="532502">
            <a:off x="-514115" y="4385276"/>
            <a:ext cx="1514959" cy="122499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43"/>
          <p:cNvGrpSpPr/>
          <p:nvPr/>
        </p:nvGrpSpPr>
        <p:grpSpPr>
          <a:xfrm>
            <a:off x="-148774" y="4544215"/>
            <a:ext cx="784225" cy="584398"/>
            <a:chOff x="1914620" y="1930431"/>
            <a:chExt cx="572929" cy="426911"/>
          </a:xfrm>
        </p:grpSpPr>
        <p:grpSp>
          <p:nvGrpSpPr>
            <p:cNvPr id="22" name="Google Shape;22;p43"/>
            <p:cNvGrpSpPr/>
            <p:nvPr/>
          </p:nvGrpSpPr>
          <p:grpSpPr>
            <a:xfrm>
              <a:off x="1914620" y="1930431"/>
              <a:ext cx="572929" cy="426911"/>
              <a:chOff x="1914620" y="1930431"/>
              <a:chExt cx="572929" cy="426911"/>
            </a:xfrm>
          </p:grpSpPr>
          <p:sp>
            <p:nvSpPr>
              <p:cNvPr id="23" name="Google Shape;23;p43"/>
              <p:cNvSpPr/>
              <p:nvPr/>
            </p:nvSpPr>
            <p:spPr>
              <a:xfrm>
                <a:off x="2042160" y="1930431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620"/>
                    </a:moveTo>
                    <a:lnTo>
                      <a:pt x="173355" y="41910"/>
                    </a:lnTo>
                    <a:cubicBezTo>
                      <a:pt x="178308" y="46863"/>
                      <a:pt x="185071" y="49721"/>
                      <a:pt x="192119" y="49721"/>
                    </a:cubicBezTo>
                    <a:lnTo>
                      <a:pt x="418910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10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43"/>
              <p:cNvSpPr/>
              <p:nvPr/>
            </p:nvSpPr>
            <p:spPr>
              <a:xfrm>
                <a:off x="1978342" y="1994058"/>
                <a:ext cx="445389" cy="299465"/>
              </a:xfrm>
              <a:custGeom>
                <a:rect b="b" l="l" r="r" t="t"/>
                <a:pathLst>
                  <a:path extrusionOk="0" h="299465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6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6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43"/>
              <p:cNvSpPr/>
              <p:nvPr/>
            </p:nvSpPr>
            <p:spPr>
              <a:xfrm>
                <a:off x="1914620" y="2057876"/>
                <a:ext cx="445389" cy="299466"/>
              </a:xfrm>
              <a:custGeom>
                <a:rect b="b" l="l" r="r" t="t"/>
                <a:pathLst>
                  <a:path extrusionOk="0" h="299466" w="445389">
                    <a:moveTo>
                      <a:pt x="139065" y="7715"/>
                    </a:moveTo>
                    <a:lnTo>
                      <a:pt x="173355" y="42005"/>
                    </a:lnTo>
                    <a:cubicBezTo>
                      <a:pt x="178308" y="46958"/>
                      <a:pt x="185071" y="49721"/>
                      <a:pt x="192119" y="49721"/>
                    </a:cubicBezTo>
                    <a:lnTo>
                      <a:pt x="418909" y="49721"/>
                    </a:lnTo>
                    <a:cubicBezTo>
                      <a:pt x="433578" y="49721"/>
                      <a:pt x="445389" y="61627"/>
                      <a:pt x="445389" y="76200"/>
                    </a:cubicBezTo>
                    <a:lnTo>
                      <a:pt x="445389" y="272987"/>
                    </a:lnTo>
                    <a:cubicBezTo>
                      <a:pt x="445389" y="287655"/>
                      <a:pt x="433483" y="299466"/>
                      <a:pt x="418909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4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26;p43"/>
            <p:cNvSpPr/>
            <p:nvPr/>
          </p:nvSpPr>
          <p:spPr>
            <a:xfrm>
              <a:off x="2024157" y="2180272"/>
              <a:ext cx="222980" cy="101917"/>
            </a:xfrm>
            <a:custGeom>
              <a:rect b="b" l="l" r="r" t="t"/>
              <a:pathLst>
                <a:path extrusionOk="0" h="101917" w="222980">
                  <a:moveTo>
                    <a:pt x="25051" y="45529"/>
                  </a:moveTo>
                  <a:lnTo>
                    <a:pt x="0" y="45529"/>
                  </a:lnTo>
                  <a:lnTo>
                    <a:pt x="0" y="56388"/>
                  </a:lnTo>
                  <a:lnTo>
                    <a:pt x="25051" y="56388"/>
                  </a:lnTo>
                  <a:lnTo>
                    <a:pt x="25051" y="45529"/>
                  </a:lnTo>
                  <a:close/>
                  <a:moveTo>
                    <a:pt x="115538" y="79153"/>
                  </a:moveTo>
                  <a:lnTo>
                    <a:pt x="184023" y="79153"/>
                  </a:lnTo>
                  <a:lnTo>
                    <a:pt x="184023" y="68294"/>
                  </a:lnTo>
                  <a:lnTo>
                    <a:pt x="115538" y="68294"/>
                  </a:lnTo>
                  <a:lnTo>
                    <a:pt x="115538" y="79153"/>
                  </a:lnTo>
                  <a:close/>
                  <a:moveTo>
                    <a:pt x="32766" y="56388"/>
                  </a:moveTo>
                  <a:lnTo>
                    <a:pt x="129730" y="56388"/>
                  </a:lnTo>
                  <a:lnTo>
                    <a:pt x="129730" y="45529"/>
                  </a:lnTo>
                  <a:lnTo>
                    <a:pt x="32766" y="45529"/>
                  </a:lnTo>
                  <a:lnTo>
                    <a:pt x="32766" y="56388"/>
                  </a:lnTo>
                  <a:close/>
                  <a:moveTo>
                    <a:pt x="184023" y="0"/>
                  </a:moveTo>
                  <a:lnTo>
                    <a:pt x="23908" y="0"/>
                  </a:lnTo>
                  <a:lnTo>
                    <a:pt x="23908" y="10858"/>
                  </a:lnTo>
                  <a:lnTo>
                    <a:pt x="184023" y="10858"/>
                  </a:lnTo>
                  <a:lnTo>
                    <a:pt x="184023" y="0"/>
                  </a:lnTo>
                  <a:close/>
                  <a:moveTo>
                    <a:pt x="47815" y="22765"/>
                  </a:moveTo>
                  <a:lnTo>
                    <a:pt x="0" y="22765"/>
                  </a:lnTo>
                  <a:lnTo>
                    <a:pt x="0" y="33623"/>
                  </a:lnTo>
                  <a:lnTo>
                    <a:pt x="47815" y="33623"/>
                  </a:lnTo>
                  <a:lnTo>
                    <a:pt x="47815" y="22765"/>
                  </a:lnTo>
                  <a:close/>
                  <a:moveTo>
                    <a:pt x="102584" y="68294"/>
                  </a:moveTo>
                  <a:lnTo>
                    <a:pt x="0" y="68294"/>
                  </a:lnTo>
                  <a:lnTo>
                    <a:pt x="0" y="79153"/>
                  </a:lnTo>
                  <a:lnTo>
                    <a:pt x="102584" y="79153"/>
                  </a:lnTo>
                  <a:lnTo>
                    <a:pt x="102584" y="68294"/>
                  </a:lnTo>
                  <a:close/>
                  <a:moveTo>
                    <a:pt x="146875" y="101918"/>
                  </a:moveTo>
                  <a:lnTo>
                    <a:pt x="195644" y="101918"/>
                  </a:lnTo>
                  <a:lnTo>
                    <a:pt x="195644" y="91059"/>
                  </a:lnTo>
                  <a:lnTo>
                    <a:pt x="146875" y="91059"/>
                  </a:lnTo>
                  <a:lnTo>
                    <a:pt x="146875" y="101918"/>
                  </a:lnTo>
                  <a:close/>
                  <a:moveTo>
                    <a:pt x="0" y="101918"/>
                  </a:moveTo>
                  <a:lnTo>
                    <a:pt x="62198" y="101918"/>
                  </a:lnTo>
                  <a:lnTo>
                    <a:pt x="62198" y="91059"/>
                  </a:lnTo>
                  <a:lnTo>
                    <a:pt x="0" y="91059"/>
                  </a:lnTo>
                  <a:lnTo>
                    <a:pt x="0" y="101918"/>
                  </a:lnTo>
                  <a:close/>
                  <a:moveTo>
                    <a:pt x="60769" y="33623"/>
                  </a:moveTo>
                  <a:lnTo>
                    <a:pt x="222980" y="33623"/>
                  </a:lnTo>
                  <a:lnTo>
                    <a:pt x="222980" y="22765"/>
                  </a:lnTo>
                  <a:lnTo>
                    <a:pt x="60769" y="22765"/>
                  </a:lnTo>
                  <a:lnTo>
                    <a:pt x="60769" y="33623"/>
                  </a:lnTo>
                  <a:close/>
                  <a:moveTo>
                    <a:pt x="190500" y="0"/>
                  </a:moveTo>
                  <a:lnTo>
                    <a:pt x="190500" y="10858"/>
                  </a:lnTo>
                  <a:lnTo>
                    <a:pt x="222980" y="10858"/>
                  </a:lnTo>
                  <a:lnTo>
                    <a:pt x="222980" y="0"/>
                  </a:lnTo>
                  <a:lnTo>
                    <a:pt x="190500" y="0"/>
                  </a:lnTo>
                  <a:close/>
                  <a:moveTo>
                    <a:pt x="137350" y="56388"/>
                  </a:moveTo>
                  <a:lnTo>
                    <a:pt x="222980" y="56388"/>
                  </a:lnTo>
                  <a:lnTo>
                    <a:pt x="222980" y="45529"/>
                  </a:lnTo>
                  <a:lnTo>
                    <a:pt x="137350" y="45529"/>
                  </a:lnTo>
                  <a:lnTo>
                    <a:pt x="137350" y="56388"/>
                  </a:lnTo>
                  <a:close/>
                  <a:moveTo>
                    <a:pt x="196882" y="79153"/>
                  </a:moveTo>
                  <a:lnTo>
                    <a:pt x="222885" y="79153"/>
                  </a:lnTo>
                  <a:lnTo>
                    <a:pt x="222885" y="68294"/>
                  </a:lnTo>
                  <a:lnTo>
                    <a:pt x="196882" y="68294"/>
                  </a:lnTo>
                  <a:lnTo>
                    <a:pt x="196882" y="79153"/>
                  </a:lnTo>
                  <a:close/>
                  <a:moveTo>
                    <a:pt x="75057" y="101918"/>
                  </a:moveTo>
                  <a:lnTo>
                    <a:pt x="139065" y="101918"/>
                  </a:lnTo>
                  <a:lnTo>
                    <a:pt x="139065" y="91059"/>
                  </a:lnTo>
                  <a:lnTo>
                    <a:pt x="75057" y="91059"/>
                  </a:lnTo>
                  <a:lnTo>
                    <a:pt x="75057" y="1019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3"/>
          <p:cNvSpPr/>
          <p:nvPr/>
        </p:nvSpPr>
        <p:spPr>
          <a:xfrm rot="5844200">
            <a:off x="8030548" y="2339312"/>
            <a:ext cx="2404301" cy="131859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/>
          <p:nvPr/>
        </p:nvSpPr>
        <p:spPr>
          <a:xfrm flipH="1" rot="-1900174">
            <a:off x="-500059" y="-436065"/>
            <a:ext cx="1729608" cy="139855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4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4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4"/>
          <p:cNvSpPr/>
          <p:nvPr/>
        </p:nvSpPr>
        <p:spPr>
          <a:xfrm flipH="1" rot="531593">
            <a:off x="-1222788" y="3829381"/>
            <a:ext cx="2902962" cy="234732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Google Shape;640;p64"/>
          <p:cNvGrpSpPr/>
          <p:nvPr/>
        </p:nvGrpSpPr>
        <p:grpSpPr>
          <a:xfrm>
            <a:off x="7931872" y="177093"/>
            <a:ext cx="997824" cy="737095"/>
            <a:chOff x="7931872" y="177093"/>
            <a:chExt cx="997824" cy="737095"/>
          </a:xfrm>
        </p:grpSpPr>
        <p:grpSp>
          <p:nvGrpSpPr>
            <p:cNvPr id="641" name="Google Shape;641;p64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642" name="Google Shape;642;p64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4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4" name="Google Shape;644;p64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645" name="Google Shape;645;p64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64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64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64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9" name="Google Shape;649;p64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650" name="Google Shape;650;p64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651" name="Google Shape;651;p64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64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53" name="Google Shape;653;p64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654" name="Google Shape;654;p64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64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6" name="Google Shape;656;p64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7" name="Google Shape;657;p64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658" name="Google Shape;658;p64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64"/>
            <p:cNvGrpSpPr/>
            <p:nvPr/>
          </p:nvGrpSpPr>
          <p:grpSpPr>
            <a:xfrm>
              <a:off x="8756326" y="539537"/>
              <a:ext cx="173370" cy="112690"/>
              <a:chOff x="7816120" y="4892994"/>
              <a:chExt cx="123062" cy="79990"/>
            </a:xfrm>
          </p:grpSpPr>
          <p:grpSp>
            <p:nvGrpSpPr>
              <p:cNvPr id="660" name="Google Shape;660;p64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661" name="Google Shape;661;p64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64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3" name="Google Shape;663;p64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5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65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668" name="Google Shape;668;p65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669" name="Google Shape;669;p65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65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65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65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65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674" name="Google Shape;674;p65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675" name="Google Shape;675;p65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76" name="Google Shape;676;p65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677" name="Google Shape;677;p65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65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65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80" name="Google Shape;680;p65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681" name="Google Shape;681;p65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2" name="Google Shape;682;p65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683" name="Google Shape;683;p65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684" name="Google Shape;684;p65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5" name="Google Shape;685;p65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6" name="Google Shape;686;p65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687" name="Google Shape;687;p65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8" name="Google Shape;688;p65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89" name="Google Shape;689;p65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90" name="Google Shape;690;p65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65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2" type="title"/>
          </p:nvPr>
        </p:nvSpPr>
        <p:spPr>
          <a:xfrm>
            <a:off x="110097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4"/>
          <p:cNvSpPr txBox="1"/>
          <p:nvPr>
            <p:ph idx="3" type="title"/>
          </p:nvPr>
        </p:nvSpPr>
        <p:spPr>
          <a:xfrm>
            <a:off x="110097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4"/>
          <p:cNvSpPr txBox="1"/>
          <p:nvPr>
            <p:ph idx="4" type="title"/>
          </p:nvPr>
        </p:nvSpPr>
        <p:spPr>
          <a:xfrm>
            <a:off x="3419250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44"/>
          <p:cNvSpPr txBox="1"/>
          <p:nvPr>
            <p:ph idx="5" type="title"/>
          </p:nvPr>
        </p:nvSpPr>
        <p:spPr>
          <a:xfrm>
            <a:off x="3419250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44"/>
          <p:cNvSpPr txBox="1"/>
          <p:nvPr>
            <p:ph idx="6" type="title"/>
          </p:nvPr>
        </p:nvSpPr>
        <p:spPr>
          <a:xfrm>
            <a:off x="5737525" y="120337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4"/>
          <p:cNvSpPr txBox="1"/>
          <p:nvPr>
            <p:ph idx="7" type="title"/>
          </p:nvPr>
        </p:nvSpPr>
        <p:spPr>
          <a:xfrm>
            <a:off x="5737525" y="278920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44"/>
          <p:cNvSpPr txBox="1"/>
          <p:nvPr>
            <p:ph idx="1" type="subTitle"/>
          </p:nvPr>
        </p:nvSpPr>
        <p:spPr>
          <a:xfrm>
            <a:off x="110097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44"/>
          <p:cNvSpPr txBox="1"/>
          <p:nvPr>
            <p:ph idx="8" type="subTitle"/>
          </p:nvPr>
        </p:nvSpPr>
        <p:spPr>
          <a:xfrm>
            <a:off x="3419250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44"/>
          <p:cNvSpPr txBox="1"/>
          <p:nvPr>
            <p:ph idx="9" type="subTitle"/>
          </p:nvPr>
        </p:nvSpPr>
        <p:spPr>
          <a:xfrm>
            <a:off x="5737525" y="1912475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44"/>
          <p:cNvSpPr txBox="1"/>
          <p:nvPr>
            <p:ph idx="13" type="subTitle"/>
          </p:nvPr>
        </p:nvSpPr>
        <p:spPr>
          <a:xfrm>
            <a:off x="110097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44"/>
          <p:cNvSpPr txBox="1"/>
          <p:nvPr>
            <p:ph idx="14" type="subTitle"/>
          </p:nvPr>
        </p:nvSpPr>
        <p:spPr>
          <a:xfrm>
            <a:off x="3419250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1" name="Google Shape;41;p44"/>
          <p:cNvSpPr txBox="1"/>
          <p:nvPr>
            <p:ph idx="15" type="subTitle"/>
          </p:nvPr>
        </p:nvSpPr>
        <p:spPr>
          <a:xfrm>
            <a:off x="5737525" y="3498350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44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4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45" name="Google Shape;45;p44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46" name="Google Shape;46;p44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" name="Google Shape;47;p44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48" name="Google Shape;48;p44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9;p44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44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1" name="Google Shape;51;p44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52" name="Google Shape;52;p44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" name="Google Shape;53;p44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54" name="Google Shape;54;p44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55" name="Google Shape;55;p44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" name="Google Shape;56;p44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" name="Google Shape;57;p44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58" name="Google Shape;58;p44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" name="Google Shape;59;p44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" name="Google Shape;60;p44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61" name="Google Shape;61;p44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" name="Google Shape;62;p44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63" name="Google Shape;63;p44"/>
          <p:cNvSpPr/>
          <p:nvPr/>
        </p:nvSpPr>
        <p:spPr>
          <a:xfrm>
            <a:off x="62832" y="4828541"/>
            <a:ext cx="734045" cy="45268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" name="Google Shape;64;p44"/>
          <p:cNvGrpSpPr/>
          <p:nvPr/>
        </p:nvGrpSpPr>
        <p:grpSpPr>
          <a:xfrm>
            <a:off x="103395" y="3891186"/>
            <a:ext cx="668783" cy="959747"/>
            <a:chOff x="10519314" y="4728596"/>
            <a:chExt cx="751780" cy="1078731"/>
          </a:xfrm>
        </p:grpSpPr>
        <p:grpSp>
          <p:nvGrpSpPr>
            <p:cNvPr id="65" name="Google Shape;65;p44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66" name="Google Shape;66;p44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67" name="Google Shape;67;p44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44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44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0" name="Google Shape;70;p44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71" name="Google Shape;71;p44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" name="Google Shape;72;p44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" name="Google Shape;73;p44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" name="Google Shape;74;p44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5" name="Google Shape;75;p44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76" name="Google Shape;76;p44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44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" name="Google Shape;78;p44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79" name="Google Shape;79;p44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44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" name="Google Shape;81;p44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82" name="Google Shape;82;p44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" name="Google Shape;83;p44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4" name="Google Shape;84;p44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85" name="Google Shape;85;p44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44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7" name="Google Shape;87;p44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88" name="Google Shape;88;p44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44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44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91" name="Google Shape;91;p44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44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93" name="Google Shape;93;p44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94" name="Google Shape;94;p44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44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" name="Google Shape;96;p44"/>
          <p:cNvGrpSpPr/>
          <p:nvPr/>
        </p:nvGrpSpPr>
        <p:grpSpPr>
          <a:xfrm>
            <a:off x="150676" y="2823493"/>
            <a:ext cx="516117" cy="779220"/>
            <a:chOff x="10572463" y="3528536"/>
            <a:chExt cx="580168" cy="875823"/>
          </a:xfrm>
        </p:grpSpPr>
        <p:grpSp>
          <p:nvGrpSpPr>
            <p:cNvPr id="97" name="Google Shape;97;p44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98" name="Google Shape;98;p44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" name="Google Shape;99;p44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100" name="Google Shape;100;p44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44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44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103;p44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44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44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" name="Google Shape;106;p44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107" name="Google Shape;107;p44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44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44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44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1" name="Google Shape;111;p44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44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113" name="Google Shape;113;p44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4" name="Google Shape;114;p44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115" name="Google Shape;115;p44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44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44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44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44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44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" name="Google Shape;121;p44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122" name="Google Shape;122;p44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23;p44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24;p44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44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6" name="Google Shape;126;p44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" name="Google Shape;127;p44"/>
          <p:cNvGrpSpPr/>
          <p:nvPr/>
        </p:nvGrpSpPr>
        <p:grpSpPr>
          <a:xfrm>
            <a:off x="361835" y="3601018"/>
            <a:ext cx="22030" cy="294484"/>
            <a:chOff x="10809827" y="4402455"/>
            <a:chExt cx="24764" cy="330993"/>
          </a:xfrm>
        </p:grpSpPr>
        <p:sp>
          <p:nvSpPr>
            <p:cNvPr id="128" name="Google Shape;128;p44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4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4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5"/>
          <p:cNvSpPr txBox="1"/>
          <p:nvPr>
            <p:ph type="title"/>
          </p:nvPr>
        </p:nvSpPr>
        <p:spPr>
          <a:xfrm>
            <a:off x="811975" y="1032900"/>
            <a:ext cx="28044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" type="subTitle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45"/>
          <p:cNvSpPr/>
          <p:nvPr>
            <p:ph idx="2" type="pic"/>
          </p:nvPr>
        </p:nvSpPr>
        <p:spPr>
          <a:xfrm>
            <a:off x="5668975" y="1076550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5" name="Google Shape;135;p45"/>
          <p:cNvSpPr/>
          <p:nvPr/>
        </p:nvSpPr>
        <p:spPr>
          <a:xfrm rot="-2381697">
            <a:off x="-1265120" y="-661594"/>
            <a:ext cx="3096202" cy="2008988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5"/>
          <p:cNvSpPr/>
          <p:nvPr/>
        </p:nvSpPr>
        <p:spPr>
          <a:xfrm rot="-7296874">
            <a:off x="-735040" y="4231574"/>
            <a:ext cx="2036053" cy="150886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45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138" name="Google Shape;138;p45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139" name="Google Shape;139;p45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5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5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142;p45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6"/>
          <p:cNvSpPr txBox="1"/>
          <p:nvPr>
            <p:ph type="title"/>
          </p:nvPr>
        </p:nvSpPr>
        <p:spPr>
          <a:xfrm>
            <a:off x="4047175" y="2571975"/>
            <a:ext cx="4383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46"/>
          <p:cNvSpPr txBox="1"/>
          <p:nvPr>
            <p:ph idx="2" type="title"/>
          </p:nvPr>
        </p:nvSpPr>
        <p:spPr>
          <a:xfrm>
            <a:off x="4047175" y="1321975"/>
            <a:ext cx="1235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6" name="Google Shape;146;p46"/>
          <p:cNvSpPr/>
          <p:nvPr>
            <p:ph idx="3" type="pic"/>
          </p:nvPr>
        </p:nvSpPr>
        <p:spPr>
          <a:xfrm>
            <a:off x="484625" y="1076550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47" name="Google Shape;147;p46"/>
          <p:cNvSpPr/>
          <p:nvPr/>
        </p:nvSpPr>
        <p:spPr>
          <a:xfrm flipH="1" rot="-3263452">
            <a:off x="5847147" y="39279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6"/>
          <p:cNvSpPr/>
          <p:nvPr/>
        </p:nvSpPr>
        <p:spPr>
          <a:xfrm flipH="1" rot="460623">
            <a:off x="6387251" y="-1517085"/>
            <a:ext cx="4087061" cy="3304707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6"/>
          <p:cNvSpPr/>
          <p:nvPr/>
        </p:nvSpPr>
        <p:spPr>
          <a:xfrm flipH="1" rot="-4592116">
            <a:off x="6189" y="113200"/>
            <a:ext cx="642877" cy="51982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47"/>
          <p:cNvSpPr txBox="1"/>
          <p:nvPr>
            <p:ph idx="1" type="subTitle"/>
          </p:nvPr>
        </p:nvSpPr>
        <p:spPr>
          <a:xfrm>
            <a:off x="4679150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47"/>
          <p:cNvSpPr txBox="1"/>
          <p:nvPr>
            <p:ph idx="2" type="subTitle"/>
          </p:nvPr>
        </p:nvSpPr>
        <p:spPr>
          <a:xfrm>
            <a:off x="1080525" y="2453574"/>
            <a:ext cx="33843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47"/>
          <p:cNvSpPr txBox="1"/>
          <p:nvPr>
            <p:ph idx="3" type="subTitle"/>
          </p:nvPr>
        </p:nvSpPr>
        <p:spPr>
          <a:xfrm>
            <a:off x="1080536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5" name="Google Shape;155;p47"/>
          <p:cNvSpPr txBox="1"/>
          <p:nvPr>
            <p:ph idx="4" type="subTitle"/>
          </p:nvPr>
        </p:nvSpPr>
        <p:spPr>
          <a:xfrm>
            <a:off x="4679164" y="1817200"/>
            <a:ext cx="338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6" name="Google Shape;156;p47"/>
          <p:cNvSpPr/>
          <p:nvPr/>
        </p:nvSpPr>
        <p:spPr>
          <a:xfrm rot="5551952">
            <a:off x="-721531" y="4084618"/>
            <a:ext cx="2053998" cy="1765206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7"/>
          <p:cNvSpPr/>
          <p:nvPr/>
        </p:nvSpPr>
        <p:spPr>
          <a:xfrm rot="-460685">
            <a:off x="-850641" y="-888875"/>
            <a:ext cx="2082611" cy="168399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7"/>
          <p:cNvSpPr/>
          <p:nvPr/>
        </p:nvSpPr>
        <p:spPr>
          <a:xfrm rot="3259731">
            <a:off x="7063135" y="-804478"/>
            <a:ext cx="3168421" cy="256197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48"/>
          <p:cNvSpPr txBox="1"/>
          <p:nvPr>
            <p:ph idx="1" type="subTitle"/>
          </p:nvPr>
        </p:nvSpPr>
        <p:spPr>
          <a:xfrm>
            <a:off x="93762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48"/>
          <p:cNvSpPr txBox="1"/>
          <p:nvPr>
            <p:ph idx="2" type="subTitle"/>
          </p:nvPr>
        </p:nvSpPr>
        <p:spPr>
          <a:xfrm>
            <a:off x="3484347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48"/>
          <p:cNvSpPr txBox="1"/>
          <p:nvPr>
            <p:ph idx="3" type="subTitle"/>
          </p:nvPr>
        </p:nvSpPr>
        <p:spPr>
          <a:xfrm>
            <a:off x="6031075" y="2579823"/>
            <a:ext cx="21753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48"/>
          <p:cNvSpPr txBox="1"/>
          <p:nvPr>
            <p:ph idx="4" type="subTitle"/>
          </p:nvPr>
        </p:nvSpPr>
        <p:spPr>
          <a:xfrm>
            <a:off x="93762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48"/>
          <p:cNvSpPr txBox="1"/>
          <p:nvPr>
            <p:ph idx="5" type="subTitle"/>
          </p:nvPr>
        </p:nvSpPr>
        <p:spPr>
          <a:xfrm>
            <a:off x="3484350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6" name="Google Shape;166;p48"/>
          <p:cNvSpPr txBox="1"/>
          <p:nvPr>
            <p:ph idx="6" type="subTitle"/>
          </p:nvPr>
        </p:nvSpPr>
        <p:spPr>
          <a:xfrm>
            <a:off x="6031075" y="1775401"/>
            <a:ext cx="2175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48"/>
          <p:cNvSpPr/>
          <p:nvPr/>
        </p:nvSpPr>
        <p:spPr>
          <a:xfrm flipH="1" rot="8800738">
            <a:off x="7902412" y="4181666"/>
            <a:ext cx="1680262" cy="135858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8"/>
          <p:cNvSpPr/>
          <p:nvPr/>
        </p:nvSpPr>
        <p:spPr>
          <a:xfrm flipH="1" rot="-8942362">
            <a:off x="-983149" y="4040244"/>
            <a:ext cx="2474148" cy="2000589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8"/>
          <p:cNvSpPr/>
          <p:nvPr/>
        </p:nvSpPr>
        <p:spPr>
          <a:xfrm flipH="1" rot="1554271">
            <a:off x="7563507" y="-664049"/>
            <a:ext cx="2112334" cy="2002574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8"/>
          <p:cNvSpPr/>
          <p:nvPr/>
        </p:nvSpPr>
        <p:spPr>
          <a:xfrm>
            <a:off x="62825" y="1725386"/>
            <a:ext cx="606206" cy="37384"/>
          </a:xfrm>
          <a:custGeom>
            <a:rect b="b" l="l" r="r" t="t"/>
            <a:pathLst>
              <a:path extrusionOk="0" h="50863" w="824770">
                <a:moveTo>
                  <a:pt x="799338" y="50863"/>
                </a:moveTo>
                <a:lnTo>
                  <a:pt x="25432" y="50863"/>
                </a:lnTo>
                <a:cubicBezTo>
                  <a:pt x="11430" y="50863"/>
                  <a:pt x="0" y="39433"/>
                  <a:pt x="0" y="25432"/>
                </a:cubicBezTo>
                <a:lnTo>
                  <a:pt x="0" y="25432"/>
                </a:lnTo>
                <a:cubicBezTo>
                  <a:pt x="0" y="11430"/>
                  <a:pt x="11430" y="0"/>
                  <a:pt x="25432" y="0"/>
                </a:cubicBezTo>
                <a:lnTo>
                  <a:pt x="799338" y="0"/>
                </a:lnTo>
                <a:cubicBezTo>
                  <a:pt x="813339" y="0"/>
                  <a:pt x="824770" y="11430"/>
                  <a:pt x="824770" y="25432"/>
                </a:cubicBezTo>
                <a:lnTo>
                  <a:pt x="824770" y="25432"/>
                </a:lnTo>
                <a:cubicBezTo>
                  <a:pt x="824770" y="39433"/>
                  <a:pt x="813339" y="50863"/>
                  <a:pt x="799338" y="5086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Google Shape;171;p48"/>
          <p:cNvGrpSpPr/>
          <p:nvPr/>
        </p:nvGrpSpPr>
        <p:grpSpPr>
          <a:xfrm>
            <a:off x="96399" y="951293"/>
            <a:ext cx="552408" cy="792759"/>
            <a:chOff x="10519314" y="4728596"/>
            <a:chExt cx="751780" cy="1078731"/>
          </a:xfrm>
        </p:grpSpPr>
        <p:grpSp>
          <p:nvGrpSpPr>
            <p:cNvPr id="172" name="Google Shape;172;p48"/>
            <p:cNvGrpSpPr/>
            <p:nvPr/>
          </p:nvGrpSpPr>
          <p:grpSpPr>
            <a:xfrm>
              <a:off x="10519314" y="4728596"/>
              <a:ext cx="626662" cy="1078731"/>
              <a:chOff x="10519314" y="4728596"/>
              <a:chExt cx="626662" cy="1078731"/>
            </a:xfrm>
          </p:grpSpPr>
          <p:grpSp>
            <p:nvGrpSpPr>
              <p:cNvPr id="173" name="Google Shape;173;p48"/>
              <p:cNvGrpSpPr/>
              <p:nvPr/>
            </p:nvGrpSpPr>
            <p:grpSpPr>
              <a:xfrm>
                <a:off x="10903219" y="4888205"/>
                <a:ext cx="242756" cy="919122"/>
                <a:chOff x="10903219" y="4888205"/>
                <a:chExt cx="242756" cy="919122"/>
              </a:xfrm>
            </p:grpSpPr>
            <p:sp>
              <p:nvSpPr>
                <p:cNvPr id="174" name="Google Shape;174;p48"/>
                <p:cNvSpPr/>
                <p:nvPr/>
              </p:nvSpPr>
              <p:spPr>
                <a:xfrm rot="-447735">
                  <a:off x="10961814" y="4892503"/>
                  <a:ext cx="125567" cy="910526"/>
                </a:xfrm>
                <a:custGeom>
                  <a:rect b="b" l="l" r="r" t="t"/>
                  <a:pathLst>
                    <a:path extrusionOk="0" h="909637" w="125444">
                      <a:moveTo>
                        <a:pt x="0" y="0"/>
                      </a:moveTo>
                      <a:lnTo>
                        <a:pt x="125445" y="0"/>
                      </a:lnTo>
                      <a:lnTo>
                        <a:pt x="125445" y="909637"/>
                      </a:lnTo>
                      <a:lnTo>
                        <a:pt x="0" y="909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48"/>
                <p:cNvSpPr/>
                <p:nvPr/>
              </p:nvSpPr>
              <p:spPr>
                <a:xfrm>
                  <a:off x="10952422" y="4933194"/>
                  <a:ext cx="42088" cy="42088"/>
                </a:xfrm>
                <a:custGeom>
                  <a:rect b="b" l="l" r="r" t="t"/>
                  <a:pathLst>
                    <a:path extrusionOk="0" h="42088" w="42088">
                      <a:moveTo>
                        <a:pt x="41904" y="18282"/>
                      </a:moveTo>
                      <a:cubicBezTo>
                        <a:pt x="43428" y="29807"/>
                        <a:pt x="35331" y="40380"/>
                        <a:pt x="23806" y="41904"/>
                      </a:cubicBezTo>
                      <a:cubicBezTo>
                        <a:pt x="12281" y="43428"/>
                        <a:pt x="1709" y="35332"/>
                        <a:pt x="184" y="23806"/>
                      </a:cubicBezTo>
                      <a:cubicBezTo>
                        <a:pt x="-1340" y="12281"/>
                        <a:pt x="6756" y="1708"/>
                        <a:pt x="18282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48"/>
                <p:cNvSpPr/>
                <p:nvPr/>
              </p:nvSpPr>
              <p:spPr>
                <a:xfrm>
                  <a:off x="10961186" y="5000250"/>
                  <a:ext cx="42087" cy="42087"/>
                </a:xfrm>
                <a:custGeom>
                  <a:rect b="b" l="l" r="r" t="t"/>
                  <a:pathLst>
                    <a:path extrusionOk="0" h="42087" w="42087">
                      <a:moveTo>
                        <a:pt x="41904" y="18282"/>
                      </a:moveTo>
                      <a:cubicBezTo>
                        <a:pt x="43427" y="29807"/>
                        <a:pt x="35331" y="40380"/>
                        <a:pt x="23806" y="41904"/>
                      </a:cubicBezTo>
                      <a:cubicBezTo>
                        <a:pt x="12280" y="43428"/>
                        <a:pt x="1708" y="35332"/>
                        <a:pt x="184" y="23806"/>
                      </a:cubicBezTo>
                      <a:cubicBezTo>
                        <a:pt x="-1340" y="12281"/>
                        <a:pt x="6756" y="1708"/>
                        <a:pt x="18281" y="184"/>
                      </a:cubicBezTo>
                      <a:cubicBezTo>
                        <a:pt x="29807" y="-1340"/>
                        <a:pt x="40380" y="6757"/>
                        <a:pt x="41904" y="1828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77" name="Google Shape;177;p48"/>
                <p:cNvGrpSpPr/>
                <p:nvPr/>
              </p:nvGrpSpPr>
              <p:grpSpPr>
                <a:xfrm>
                  <a:off x="11014220" y="5588618"/>
                  <a:ext cx="100021" cy="114784"/>
                  <a:chOff x="11014220" y="5588618"/>
                  <a:chExt cx="100021" cy="114784"/>
                </a:xfrm>
              </p:grpSpPr>
              <p:sp>
                <p:nvSpPr>
                  <p:cNvPr id="178" name="Google Shape;178;p48"/>
                  <p:cNvSpPr/>
                  <p:nvPr/>
                </p:nvSpPr>
                <p:spPr>
                  <a:xfrm rot="-447735">
                    <a:off x="11014826" y="5594269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49"/>
                        </a:lnTo>
                        <a:lnTo>
                          <a:pt x="0" y="15049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48"/>
                  <p:cNvSpPr/>
                  <p:nvPr/>
                </p:nvSpPr>
                <p:spPr>
                  <a:xfrm rot="-447735">
                    <a:off x="11018646" y="5623150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48"/>
                  <p:cNvSpPr/>
                  <p:nvPr/>
                </p:nvSpPr>
                <p:spPr>
                  <a:xfrm rot="-447735">
                    <a:off x="11021820" y="5653805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6" y="0"/>
                        </a:lnTo>
                        <a:lnTo>
                          <a:pt x="87916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48"/>
                  <p:cNvSpPr/>
                  <p:nvPr/>
                </p:nvSpPr>
                <p:spPr>
                  <a:xfrm rot="-447735">
                    <a:off x="11025635" y="5682688"/>
                    <a:ext cx="88001" cy="15064"/>
                  </a:xfrm>
                  <a:custGeom>
                    <a:rect b="b" l="l" r="r" t="t"/>
                    <a:pathLst>
                      <a:path extrusionOk="0" h="15049" w="87915">
                        <a:moveTo>
                          <a:pt x="0" y="0"/>
                        </a:moveTo>
                        <a:lnTo>
                          <a:pt x="87915" y="0"/>
                        </a:lnTo>
                        <a:lnTo>
                          <a:pt x="87915" y="15050"/>
                        </a:lnTo>
                        <a:lnTo>
                          <a:pt x="0" y="1505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82" name="Google Shape;182;p48"/>
              <p:cNvGrpSpPr/>
              <p:nvPr/>
            </p:nvGrpSpPr>
            <p:grpSpPr>
              <a:xfrm>
                <a:off x="10718623" y="4728596"/>
                <a:ext cx="229169" cy="1075979"/>
                <a:chOff x="10718623" y="4728596"/>
                <a:chExt cx="229169" cy="1075979"/>
              </a:xfrm>
            </p:grpSpPr>
            <p:sp>
              <p:nvSpPr>
                <p:cNvPr id="183" name="Google Shape;183;p48"/>
                <p:cNvSpPr/>
                <p:nvPr/>
              </p:nvSpPr>
              <p:spPr>
                <a:xfrm rot="-172174">
                  <a:off x="10745259" y="4732329"/>
                  <a:ext cx="175897" cy="1068513"/>
                </a:xfrm>
                <a:custGeom>
                  <a:rect b="b" l="l" r="r" t="t"/>
                  <a:pathLst>
                    <a:path extrusionOk="0" h="1069848" w="176117">
                      <a:moveTo>
                        <a:pt x="0" y="0"/>
                      </a:moveTo>
                      <a:lnTo>
                        <a:pt x="176117" y="0"/>
                      </a:lnTo>
                      <a:lnTo>
                        <a:pt x="176117" y="1069848"/>
                      </a:lnTo>
                      <a:lnTo>
                        <a:pt x="0" y="10698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48"/>
                <p:cNvSpPr/>
                <p:nvPr/>
              </p:nvSpPr>
              <p:spPr>
                <a:xfrm>
                  <a:off x="10787634" y="5182743"/>
                  <a:ext cx="87629" cy="87630"/>
                </a:xfrm>
                <a:custGeom>
                  <a:rect b="b" l="l" r="r" t="t"/>
                  <a:pathLst>
                    <a:path extrusionOk="0" h="87630" w="87629">
                      <a:moveTo>
                        <a:pt x="87630" y="43815"/>
                      </a:moveTo>
                      <a:cubicBezTo>
                        <a:pt x="87630" y="68013"/>
                        <a:pt x="68014" y="87630"/>
                        <a:pt x="43815" y="87630"/>
                      </a:cubicBezTo>
                      <a:cubicBezTo>
                        <a:pt x="19617" y="87630"/>
                        <a:pt x="1" y="68014"/>
                        <a:pt x="1" y="43815"/>
                      </a:cubicBezTo>
                      <a:cubicBezTo>
                        <a:pt x="1" y="19617"/>
                        <a:pt x="19617" y="0"/>
                        <a:pt x="43815" y="0"/>
                      </a:cubicBezTo>
                      <a:cubicBezTo>
                        <a:pt x="68014" y="0"/>
                        <a:pt x="87630" y="19616"/>
                        <a:pt x="87630" y="438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85" name="Google Shape;185;p48"/>
                <p:cNvGrpSpPr/>
                <p:nvPr/>
              </p:nvGrpSpPr>
              <p:grpSpPr>
                <a:xfrm>
                  <a:off x="10765016" y="5040134"/>
                  <a:ext cx="116314" cy="49775"/>
                  <a:chOff x="10765016" y="5040134"/>
                  <a:chExt cx="116314" cy="49775"/>
                </a:xfrm>
              </p:grpSpPr>
              <p:sp>
                <p:nvSpPr>
                  <p:cNvPr id="186" name="Google Shape;186;p48"/>
                  <p:cNvSpPr/>
                  <p:nvPr/>
                </p:nvSpPr>
                <p:spPr>
                  <a:xfrm rot="-172174">
                    <a:off x="10765318" y="50429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48"/>
                  <p:cNvSpPr/>
                  <p:nvPr/>
                </p:nvSpPr>
                <p:spPr>
                  <a:xfrm rot="-172174">
                    <a:off x="10766681" y="5072121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" name="Google Shape;188;p48"/>
                <p:cNvGrpSpPr/>
                <p:nvPr/>
              </p:nvGrpSpPr>
              <p:grpSpPr>
                <a:xfrm>
                  <a:off x="10784826" y="5436314"/>
                  <a:ext cx="116414" cy="49961"/>
                  <a:chOff x="10784826" y="5436314"/>
                  <a:chExt cx="116414" cy="49961"/>
                </a:xfrm>
              </p:grpSpPr>
              <p:sp>
                <p:nvSpPr>
                  <p:cNvPr id="189" name="Google Shape;189;p48"/>
                  <p:cNvSpPr/>
                  <p:nvPr/>
                </p:nvSpPr>
                <p:spPr>
                  <a:xfrm rot="-172174">
                    <a:off x="10785128" y="543916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1" y="0"/>
                        </a:lnTo>
                        <a:lnTo>
                          <a:pt x="114491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0" name="Google Shape;190;p48"/>
                  <p:cNvSpPr/>
                  <p:nvPr/>
                </p:nvSpPr>
                <p:spPr>
                  <a:xfrm rot="-172174">
                    <a:off x="10786591" y="5468487"/>
                    <a:ext cx="114347" cy="14935"/>
                  </a:xfrm>
                  <a:custGeom>
                    <a:rect b="b" l="l" r="r" t="t"/>
                    <a:pathLst>
                      <a:path extrusionOk="0" h="14954" w="114490">
                        <a:moveTo>
                          <a:pt x="0" y="0"/>
                        </a:moveTo>
                        <a:lnTo>
                          <a:pt x="114490" y="0"/>
                        </a:lnTo>
                        <a:lnTo>
                          <a:pt x="114490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91" name="Google Shape;191;p48"/>
              <p:cNvGrpSpPr/>
              <p:nvPr/>
            </p:nvGrpSpPr>
            <p:grpSpPr>
              <a:xfrm>
                <a:off x="10519314" y="4813458"/>
                <a:ext cx="202120" cy="992123"/>
                <a:chOff x="10519314" y="4813458"/>
                <a:chExt cx="202120" cy="992123"/>
              </a:xfrm>
            </p:grpSpPr>
            <p:sp>
              <p:nvSpPr>
                <p:cNvPr id="192" name="Google Shape;192;p48"/>
                <p:cNvSpPr/>
                <p:nvPr/>
              </p:nvSpPr>
              <p:spPr>
                <a:xfrm>
                  <a:off x="10519314" y="4813458"/>
                  <a:ext cx="202120" cy="992123"/>
                </a:xfrm>
                <a:custGeom>
                  <a:rect b="b" l="l" r="r" t="t"/>
                  <a:pathLst>
                    <a:path extrusionOk="0" h="992123" w="202120">
                      <a:moveTo>
                        <a:pt x="0" y="0"/>
                      </a:moveTo>
                      <a:lnTo>
                        <a:pt x="202120" y="0"/>
                      </a:lnTo>
                      <a:lnTo>
                        <a:pt x="202120" y="992124"/>
                      </a:lnTo>
                      <a:lnTo>
                        <a:pt x="0" y="99212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48"/>
                <p:cNvSpPr/>
                <p:nvPr/>
              </p:nvSpPr>
              <p:spPr>
                <a:xfrm>
                  <a:off x="10558843" y="4891468"/>
                  <a:ext cx="123063" cy="123062"/>
                </a:xfrm>
                <a:custGeom>
                  <a:rect b="b" l="l" r="r" t="t"/>
                  <a:pathLst>
                    <a:path extrusionOk="0" h="123062" w="123063">
                      <a:moveTo>
                        <a:pt x="123063" y="61532"/>
                      </a:moveTo>
                      <a:cubicBezTo>
                        <a:pt x="123063" y="95514"/>
                        <a:pt x="95514" y="123063"/>
                        <a:pt x="61531" y="123063"/>
                      </a:cubicBezTo>
                      <a:cubicBezTo>
                        <a:pt x="27548" y="123063"/>
                        <a:pt x="-1" y="95514"/>
                        <a:pt x="-1" y="61532"/>
                      </a:cubicBezTo>
                      <a:cubicBezTo>
                        <a:pt x="-1" y="27549"/>
                        <a:pt x="27548" y="0"/>
                        <a:pt x="61531" y="0"/>
                      </a:cubicBezTo>
                      <a:cubicBezTo>
                        <a:pt x="95514" y="0"/>
                        <a:pt x="123063" y="27549"/>
                        <a:pt x="123063" y="6153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4" name="Google Shape;194;p48"/>
                <p:cNvGrpSpPr/>
                <p:nvPr/>
              </p:nvGrpSpPr>
              <p:grpSpPr>
                <a:xfrm>
                  <a:off x="10556176" y="5465730"/>
                  <a:ext cx="128397" cy="44196"/>
                  <a:chOff x="10556176" y="5465730"/>
                  <a:chExt cx="128397" cy="44196"/>
                </a:xfrm>
              </p:grpSpPr>
              <p:sp>
                <p:nvSpPr>
                  <p:cNvPr id="195" name="Google Shape;195;p48"/>
                  <p:cNvSpPr/>
                  <p:nvPr/>
                </p:nvSpPr>
                <p:spPr>
                  <a:xfrm>
                    <a:off x="10556176" y="5465730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" name="Google Shape;196;p48"/>
                  <p:cNvSpPr/>
                  <p:nvPr/>
                </p:nvSpPr>
                <p:spPr>
                  <a:xfrm>
                    <a:off x="10556176" y="5494972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5"/>
                        </a:lnTo>
                        <a:lnTo>
                          <a:pt x="0" y="14955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" name="Google Shape;197;p48"/>
                <p:cNvGrpSpPr/>
                <p:nvPr/>
              </p:nvGrpSpPr>
              <p:grpSpPr>
                <a:xfrm>
                  <a:off x="10556176" y="5689187"/>
                  <a:ext cx="128397" cy="44196"/>
                  <a:chOff x="10556176" y="5689187"/>
                  <a:chExt cx="128397" cy="44196"/>
                </a:xfrm>
              </p:grpSpPr>
              <p:sp>
                <p:nvSpPr>
                  <p:cNvPr id="198" name="Google Shape;198;p48"/>
                  <p:cNvSpPr/>
                  <p:nvPr/>
                </p:nvSpPr>
                <p:spPr>
                  <a:xfrm>
                    <a:off x="10556176" y="5689187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" name="Google Shape;199;p48"/>
                  <p:cNvSpPr/>
                  <p:nvPr/>
                </p:nvSpPr>
                <p:spPr>
                  <a:xfrm>
                    <a:off x="10556176" y="5718429"/>
                    <a:ext cx="128397" cy="14954"/>
                  </a:xfrm>
                  <a:custGeom>
                    <a:rect b="b" l="l" r="r" t="t"/>
                    <a:pathLst>
                      <a:path extrusionOk="0" h="14954" w="128397">
                        <a:moveTo>
                          <a:pt x="0" y="0"/>
                        </a:moveTo>
                        <a:lnTo>
                          <a:pt x="128397" y="0"/>
                        </a:lnTo>
                        <a:lnTo>
                          <a:pt x="128397" y="14954"/>
                        </a:lnTo>
                        <a:lnTo>
                          <a:pt x="0" y="1495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00" name="Google Shape;200;p48"/>
            <p:cNvGrpSpPr/>
            <p:nvPr/>
          </p:nvGrpSpPr>
          <p:grpSpPr>
            <a:xfrm>
              <a:off x="11058042" y="5088325"/>
              <a:ext cx="213053" cy="717953"/>
              <a:chOff x="11058042" y="5088325"/>
              <a:chExt cx="213053" cy="717953"/>
            </a:xfrm>
          </p:grpSpPr>
          <p:sp>
            <p:nvSpPr>
              <p:cNvPr id="201" name="Google Shape;201;p48"/>
              <p:cNvSpPr/>
              <p:nvPr/>
            </p:nvSpPr>
            <p:spPr>
              <a:xfrm rot="-631368">
                <a:off x="11122592" y="5089982"/>
                <a:ext cx="83952" cy="714640"/>
              </a:xfrm>
              <a:custGeom>
                <a:rect b="b" l="l" r="r" t="t"/>
                <a:pathLst>
                  <a:path extrusionOk="0" h="715136" w="84010">
                    <a:moveTo>
                      <a:pt x="0" y="0"/>
                    </a:moveTo>
                    <a:lnTo>
                      <a:pt x="84010" y="0"/>
                    </a:lnTo>
                    <a:lnTo>
                      <a:pt x="84010" y="715137"/>
                    </a:lnTo>
                    <a:lnTo>
                      <a:pt x="0" y="71513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8"/>
              <p:cNvSpPr/>
              <p:nvPr/>
            </p:nvSpPr>
            <p:spPr>
              <a:xfrm rot="-631368">
                <a:off x="11154645" y="5271518"/>
                <a:ext cx="25985" cy="411004"/>
              </a:xfrm>
              <a:custGeom>
                <a:rect b="b" l="l" r="r" t="t"/>
                <a:pathLst>
                  <a:path extrusionOk="0" h="411289" w="26003">
                    <a:moveTo>
                      <a:pt x="0" y="0"/>
                    </a:moveTo>
                    <a:lnTo>
                      <a:pt x="26003" y="0"/>
                    </a:lnTo>
                    <a:lnTo>
                      <a:pt x="26003" y="411289"/>
                    </a:lnTo>
                    <a:lnTo>
                      <a:pt x="0" y="41128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" name="Google Shape;203;p48"/>
          <p:cNvGrpSpPr/>
          <p:nvPr/>
        </p:nvGrpSpPr>
        <p:grpSpPr>
          <a:xfrm>
            <a:off x="135453" y="69369"/>
            <a:ext cx="426307" cy="643642"/>
            <a:chOff x="10572463" y="3528536"/>
            <a:chExt cx="580168" cy="875823"/>
          </a:xfrm>
        </p:grpSpPr>
        <p:grpSp>
          <p:nvGrpSpPr>
            <p:cNvPr id="204" name="Google Shape;204;p48"/>
            <p:cNvGrpSpPr/>
            <p:nvPr/>
          </p:nvGrpSpPr>
          <p:grpSpPr>
            <a:xfrm>
              <a:off x="10713815" y="3528536"/>
              <a:ext cx="438816" cy="746664"/>
              <a:chOff x="10713815" y="3528536"/>
              <a:chExt cx="438816" cy="746664"/>
            </a:xfrm>
          </p:grpSpPr>
          <p:sp>
            <p:nvSpPr>
              <p:cNvPr id="205" name="Google Shape;205;p48"/>
              <p:cNvSpPr/>
              <p:nvPr/>
            </p:nvSpPr>
            <p:spPr>
              <a:xfrm>
                <a:off x="10713815" y="3528536"/>
                <a:ext cx="438816" cy="746664"/>
              </a:xfrm>
              <a:custGeom>
                <a:rect b="b" l="l" r="r" t="t"/>
                <a:pathLst>
                  <a:path extrusionOk="0" h="746664" w="438816">
                    <a:moveTo>
                      <a:pt x="438721" y="746569"/>
                    </a:moveTo>
                    <a:lnTo>
                      <a:pt x="0" y="746569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1" y="68580"/>
                      <a:pt x="438816" y="112585"/>
                    </a:cubicBezTo>
                    <a:lnTo>
                      <a:pt x="438816" y="7466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6" name="Google Shape;206;p48"/>
              <p:cNvGrpSpPr/>
              <p:nvPr/>
            </p:nvGrpSpPr>
            <p:grpSpPr>
              <a:xfrm>
                <a:off x="10776489" y="3625310"/>
                <a:ext cx="313848" cy="288226"/>
                <a:chOff x="10776489" y="3625310"/>
                <a:chExt cx="313848" cy="288226"/>
              </a:xfrm>
            </p:grpSpPr>
            <p:sp>
              <p:nvSpPr>
                <p:cNvPr id="207" name="Google Shape;207;p48"/>
                <p:cNvSpPr/>
                <p:nvPr/>
              </p:nvSpPr>
              <p:spPr>
                <a:xfrm>
                  <a:off x="10776489" y="362531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48"/>
                <p:cNvSpPr/>
                <p:nvPr/>
              </p:nvSpPr>
              <p:spPr>
                <a:xfrm>
                  <a:off x="10776489" y="367865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48"/>
                <p:cNvSpPr/>
                <p:nvPr/>
              </p:nvSpPr>
              <p:spPr>
                <a:xfrm>
                  <a:off x="10776489" y="3731990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48"/>
                <p:cNvSpPr/>
                <p:nvPr/>
              </p:nvSpPr>
              <p:spPr>
                <a:xfrm>
                  <a:off x="10776489" y="378542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" name="Google Shape;211;p48"/>
                <p:cNvSpPr/>
                <p:nvPr/>
              </p:nvSpPr>
              <p:spPr>
                <a:xfrm>
                  <a:off x="10776489" y="3838765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" name="Google Shape;212;p48"/>
                <p:cNvSpPr/>
                <p:nvPr/>
              </p:nvSpPr>
              <p:spPr>
                <a:xfrm>
                  <a:off x="10776489" y="3892105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3" name="Google Shape;213;p48"/>
              <p:cNvGrpSpPr/>
              <p:nvPr/>
            </p:nvGrpSpPr>
            <p:grpSpPr>
              <a:xfrm>
                <a:off x="10776489" y="3999547"/>
                <a:ext cx="313848" cy="181546"/>
                <a:chOff x="10776489" y="3999547"/>
                <a:chExt cx="313848" cy="181546"/>
              </a:xfrm>
            </p:grpSpPr>
            <p:sp>
              <p:nvSpPr>
                <p:cNvPr id="214" name="Google Shape;214;p48"/>
                <p:cNvSpPr/>
                <p:nvPr/>
              </p:nvSpPr>
              <p:spPr>
                <a:xfrm>
                  <a:off x="10776489" y="399954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" name="Google Shape;215;p48"/>
                <p:cNvSpPr/>
                <p:nvPr/>
              </p:nvSpPr>
              <p:spPr>
                <a:xfrm>
                  <a:off x="10776489" y="4052887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" name="Google Shape;216;p48"/>
                <p:cNvSpPr/>
                <p:nvPr/>
              </p:nvSpPr>
              <p:spPr>
                <a:xfrm>
                  <a:off x="10776489" y="4106322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8" y="0"/>
                      </a:lnTo>
                      <a:lnTo>
                        <a:pt x="313848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" name="Google Shape;217;p48"/>
                <p:cNvSpPr/>
                <p:nvPr/>
              </p:nvSpPr>
              <p:spPr>
                <a:xfrm>
                  <a:off x="10776489" y="4159662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90" y="0"/>
                      </a:lnTo>
                      <a:lnTo>
                        <a:pt x="184690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rgbClr val="42444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8" name="Google Shape;218;p48"/>
              <p:cNvSpPr/>
              <p:nvPr/>
            </p:nvSpPr>
            <p:spPr>
              <a:xfrm>
                <a:off x="11039951" y="3528536"/>
                <a:ext cx="112584" cy="112585"/>
              </a:xfrm>
              <a:custGeom>
                <a:rect b="b" l="l" r="r" t="t"/>
                <a:pathLst>
                  <a:path extrusionOk="0" h="112585" w="112584">
                    <a:moveTo>
                      <a:pt x="112585" y="112585"/>
                    </a:moveTo>
                    <a:lnTo>
                      <a:pt x="0" y="112585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0" y="68580"/>
                      <a:pt x="112585" y="112585"/>
                    </a:cubicBezTo>
                    <a:lnTo>
                      <a:pt x="112585" y="11258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48"/>
            <p:cNvGrpSpPr/>
            <p:nvPr/>
          </p:nvGrpSpPr>
          <p:grpSpPr>
            <a:xfrm>
              <a:off x="10572463" y="3657790"/>
              <a:ext cx="438817" cy="746569"/>
              <a:chOff x="10572463" y="3657790"/>
              <a:chExt cx="438817" cy="746569"/>
            </a:xfrm>
          </p:grpSpPr>
          <p:sp>
            <p:nvSpPr>
              <p:cNvPr id="220" name="Google Shape;220;p48"/>
              <p:cNvSpPr/>
              <p:nvPr/>
            </p:nvSpPr>
            <p:spPr>
              <a:xfrm>
                <a:off x="10572463" y="3657790"/>
                <a:ext cx="438817" cy="746569"/>
              </a:xfrm>
              <a:custGeom>
                <a:rect b="b" l="l" r="r" t="t"/>
                <a:pathLst>
                  <a:path extrusionOk="0" h="746569" w="438817">
                    <a:moveTo>
                      <a:pt x="438722" y="746570"/>
                    </a:moveTo>
                    <a:lnTo>
                      <a:pt x="0" y="746570"/>
                    </a:lnTo>
                    <a:lnTo>
                      <a:pt x="0" y="0"/>
                    </a:lnTo>
                    <a:lnTo>
                      <a:pt x="326231" y="0"/>
                    </a:lnTo>
                    <a:cubicBezTo>
                      <a:pt x="370141" y="43910"/>
                      <a:pt x="394812" y="68580"/>
                      <a:pt x="438817" y="112586"/>
                    </a:cubicBezTo>
                    <a:lnTo>
                      <a:pt x="438817" y="74657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" name="Google Shape;221;p48"/>
              <p:cNvGrpSpPr/>
              <p:nvPr/>
            </p:nvGrpSpPr>
            <p:grpSpPr>
              <a:xfrm>
                <a:off x="10635138" y="3754469"/>
                <a:ext cx="313848" cy="288321"/>
                <a:chOff x="10635138" y="3754469"/>
                <a:chExt cx="313848" cy="288321"/>
              </a:xfrm>
            </p:grpSpPr>
            <p:sp>
              <p:nvSpPr>
                <p:cNvPr id="222" name="Google Shape;222;p48"/>
                <p:cNvSpPr/>
                <p:nvPr/>
              </p:nvSpPr>
              <p:spPr>
                <a:xfrm>
                  <a:off x="10635138" y="375446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" name="Google Shape;223;p48"/>
                <p:cNvSpPr/>
                <p:nvPr/>
              </p:nvSpPr>
              <p:spPr>
                <a:xfrm>
                  <a:off x="10635138" y="380790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" name="Google Shape;224;p48"/>
                <p:cNvSpPr/>
                <p:nvPr/>
              </p:nvSpPr>
              <p:spPr>
                <a:xfrm>
                  <a:off x="10635138" y="386124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48"/>
                <p:cNvSpPr/>
                <p:nvPr/>
              </p:nvSpPr>
              <p:spPr>
                <a:xfrm>
                  <a:off x="10635138" y="3914584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" name="Google Shape;226;p48"/>
                <p:cNvSpPr/>
                <p:nvPr/>
              </p:nvSpPr>
              <p:spPr>
                <a:xfrm>
                  <a:off x="10635138" y="3968019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8"/>
                <p:cNvSpPr/>
                <p:nvPr/>
              </p:nvSpPr>
              <p:spPr>
                <a:xfrm>
                  <a:off x="10635138" y="4021359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8" name="Google Shape;228;p48"/>
              <p:cNvGrpSpPr/>
              <p:nvPr/>
            </p:nvGrpSpPr>
            <p:grpSpPr>
              <a:xfrm>
                <a:off x="10635138" y="4128801"/>
                <a:ext cx="313848" cy="181547"/>
                <a:chOff x="10635138" y="4128801"/>
                <a:chExt cx="313848" cy="181547"/>
              </a:xfrm>
            </p:grpSpPr>
            <p:sp>
              <p:nvSpPr>
                <p:cNvPr id="229" name="Google Shape;229;p48"/>
                <p:cNvSpPr/>
                <p:nvPr/>
              </p:nvSpPr>
              <p:spPr>
                <a:xfrm>
                  <a:off x="10635138" y="412880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8"/>
                <p:cNvSpPr/>
                <p:nvPr/>
              </p:nvSpPr>
              <p:spPr>
                <a:xfrm>
                  <a:off x="10635138" y="418214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8"/>
                <p:cNvSpPr/>
                <p:nvPr/>
              </p:nvSpPr>
              <p:spPr>
                <a:xfrm>
                  <a:off x="10635138" y="4235481"/>
                  <a:ext cx="313848" cy="21431"/>
                </a:xfrm>
                <a:custGeom>
                  <a:rect b="b" l="l" r="r" t="t"/>
                  <a:pathLst>
                    <a:path extrusionOk="0" h="21431" w="313848">
                      <a:moveTo>
                        <a:pt x="0" y="0"/>
                      </a:moveTo>
                      <a:lnTo>
                        <a:pt x="313849" y="0"/>
                      </a:lnTo>
                      <a:lnTo>
                        <a:pt x="313849" y="21431"/>
                      </a:lnTo>
                      <a:lnTo>
                        <a:pt x="0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8"/>
                <p:cNvSpPr/>
                <p:nvPr/>
              </p:nvSpPr>
              <p:spPr>
                <a:xfrm>
                  <a:off x="10635138" y="4288917"/>
                  <a:ext cx="184689" cy="21431"/>
                </a:xfrm>
                <a:custGeom>
                  <a:rect b="b" l="l" r="r" t="t"/>
                  <a:pathLst>
                    <a:path extrusionOk="0" h="21431" w="184689">
                      <a:moveTo>
                        <a:pt x="0" y="0"/>
                      </a:moveTo>
                      <a:lnTo>
                        <a:pt x="184689" y="0"/>
                      </a:lnTo>
                      <a:lnTo>
                        <a:pt x="184689" y="21431"/>
                      </a:lnTo>
                      <a:lnTo>
                        <a:pt x="-1" y="2143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3" name="Google Shape;233;p48"/>
              <p:cNvSpPr/>
              <p:nvPr/>
            </p:nvSpPr>
            <p:spPr>
              <a:xfrm>
                <a:off x="10898599" y="3657790"/>
                <a:ext cx="112586" cy="112585"/>
              </a:xfrm>
              <a:custGeom>
                <a:rect b="b" l="l" r="r" t="t"/>
                <a:pathLst>
                  <a:path extrusionOk="0" h="112585" w="112586">
                    <a:moveTo>
                      <a:pt x="112586" y="112586"/>
                    </a:moveTo>
                    <a:lnTo>
                      <a:pt x="0" y="112586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43910" y="43910"/>
                      <a:pt x="68581" y="68580"/>
                      <a:pt x="112586" y="112586"/>
                    </a:cubicBezTo>
                    <a:lnTo>
                      <a:pt x="112586" y="11258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4" name="Google Shape;234;p48"/>
          <p:cNvGrpSpPr/>
          <p:nvPr/>
        </p:nvGrpSpPr>
        <p:grpSpPr>
          <a:xfrm>
            <a:off x="309868" y="711612"/>
            <a:ext cx="18197" cy="243247"/>
            <a:chOff x="10809827" y="4402455"/>
            <a:chExt cx="24764" cy="330993"/>
          </a:xfrm>
        </p:grpSpPr>
        <p:sp>
          <p:nvSpPr>
            <p:cNvPr id="235" name="Google Shape;235;p48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48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48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48"/>
          <p:cNvGrpSpPr/>
          <p:nvPr/>
        </p:nvGrpSpPr>
        <p:grpSpPr>
          <a:xfrm>
            <a:off x="8421644" y="1045085"/>
            <a:ext cx="396068" cy="717683"/>
            <a:chOff x="1945386" y="5582316"/>
            <a:chExt cx="470725" cy="852963"/>
          </a:xfrm>
        </p:grpSpPr>
        <p:grpSp>
          <p:nvGrpSpPr>
            <p:cNvPr id="239" name="Google Shape;239;p48"/>
            <p:cNvGrpSpPr/>
            <p:nvPr/>
          </p:nvGrpSpPr>
          <p:grpSpPr>
            <a:xfrm>
              <a:off x="1945386" y="5582316"/>
              <a:ext cx="470725" cy="852963"/>
              <a:chOff x="1945386" y="5582316"/>
              <a:chExt cx="470725" cy="852963"/>
            </a:xfrm>
          </p:grpSpPr>
          <p:sp>
            <p:nvSpPr>
              <p:cNvPr id="240" name="Google Shape;240;p48"/>
              <p:cNvSpPr/>
              <p:nvPr/>
            </p:nvSpPr>
            <p:spPr>
              <a:xfrm>
                <a:off x="1945386" y="5582316"/>
                <a:ext cx="470725" cy="852963"/>
              </a:xfrm>
              <a:custGeom>
                <a:rect b="b" l="l" r="r" t="t"/>
                <a:pathLst>
                  <a:path extrusionOk="0" h="852963" w="470725">
                    <a:moveTo>
                      <a:pt x="435388" y="0"/>
                    </a:moveTo>
                    <a:cubicBezTo>
                      <a:pt x="454904" y="0"/>
                      <a:pt x="470726" y="15821"/>
                      <a:pt x="470726" y="35338"/>
                    </a:cubicBezTo>
                    <a:lnTo>
                      <a:pt x="470726" y="817626"/>
                    </a:lnTo>
                    <a:cubicBezTo>
                      <a:pt x="470726" y="837143"/>
                      <a:pt x="454904" y="852964"/>
                      <a:pt x="435388" y="852964"/>
                    </a:cubicBezTo>
                    <a:lnTo>
                      <a:pt x="35338" y="852964"/>
                    </a:lnTo>
                    <a:cubicBezTo>
                      <a:pt x="15821" y="852964"/>
                      <a:pt x="0" y="837143"/>
                      <a:pt x="0" y="817626"/>
                    </a:cubicBezTo>
                    <a:lnTo>
                      <a:pt x="0" y="35338"/>
                    </a:lnTo>
                    <a:cubicBezTo>
                      <a:pt x="0" y="15822"/>
                      <a:pt x="15821" y="0"/>
                      <a:pt x="35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8"/>
              <p:cNvSpPr/>
              <p:nvPr/>
            </p:nvSpPr>
            <p:spPr>
              <a:xfrm>
                <a:off x="1965864" y="5625846"/>
                <a:ext cx="429577" cy="699420"/>
              </a:xfrm>
              <a:custGeom>
                <a:rect b="b" l="l" r="r" t="t"/>
                <a:pathLst>
                  <a:path extrusionOk="0" h="699420" w="429577">
                    <a:moveTo>
                      <a:pt x="0" y="0"/>
                    </a:moveTo>
                    <a:lnTo>
                      <a:pt x="429578" y="0"/>
                    </a:lnTo>
                    <a:lnTo>
                      <a:pt x="429578" y="699421"/>
                    </a:lnTo>
                    <a:lnTo>
                      <a:pt x="0" y="6994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" name="Google Shape;242;p48"/>
            <p:cNvSpPr/>
            <p:nvPr/>
          </p:nvSpPr>
          <p:spPr>
            <a:xfrm>
              <a:off x="1986438" y="6371462"/>
              <a:ext cx="388334" cy="32194"/>
            </a:xfrm>
            <a:custGeom>
              <a:rect b="b" l="l" r="r" t="t"/>
              <a:pathLst>
                <a:path extrusionOk="0" h="32194" w="388334">
                  <a:moveTo>
                    <a:pt x="88011" y="0"/>
                  </a:moveTo>
                  <a:lnTo>
                    <a:pt x="16097" y="0"/>
                  </a:lnTo>
                  <a:cubicBezTo>
                    <a:pt x="7239" y="0"/>
                    <a:pt x="0" y="7239"/>
                    <a:pt x="0" y="16097"/>
                  </a:cubicBezTo>
                  <a:cubicBezTo>
                    <a:pt x="0" y="24955"/>
                    <a:pt x="7239" y="32195"/>
                    <a:pt x="16097" y="32195"/>
                  </a:cubicBezTo>
                  <a:lnTo>
                    <a:pt x="88011" y="32195"/>
                  </a:lnTo>
                  <a:cubicBezTo>
                    <a:pt x="96869" y="32195"/>
                    <a:pt x="104108" y="24955"/>
                    <a:pt x="104108" y="16097"/>
                  </a:cubicBezTo>
                  <a:cubicBezTo>
                    <a:pt x="104108" y="7239"/>
                    <a:pt x="96869" y="0"/>
                    <a:pt x="88011" y="0"/>
                  </a:cubicBezTo>
                  <a:close/>
                  <a:moveTo>
                    <a:pt x="230124" y="0"/>
                  </a:moveTo>
                  <a:lnTo>
                    <a:pt x="158210" y="0"/>
                  </a:lnTo>
                  <a:cubicBezTo>
                    <a:pt x="149352" y="0"/>
                    <a:pt x="142113" y="7239"/>
                    <a:pt x="142113" y="16097"/>
                  </a:cubicBezTo>
                  <a:cubicBezTo>
                    <a:pt x="142113" y="24955"/>
                    <a:pt x="149352" y="32195"/>
                    <a:pt x="158210" y="32195"/>
                  </a:cubicBezTo>
                  <a:lnTo>
                    <a:pt x="230124" y="32195"/>
                  </a:lnTo>
                  <a:cubicBezTo>
                    <a:pt x="238982" y="32195"/>
                    <a:pt x="246221" y="24955"/>
                    <a:pt x="246221" y="16097"/>
                  </a:cubicBezTo>
                  <a:cubicBezTo>
                    <a:pt x="246221" y="7239"/>
                    <a:pt x="238982" y="0"/>
                    <a:pt x="230124" y="0"/>
                  </a:cubicBezTo>
                  <a:close/>
                  <a:moveTo>
                    <a:pt x="372237" y="0"/>
                  </a:moveTo>
                  <a:lnTo>
                    <a:pt x="300323" y="0"/>
                  </a:lnTo>
                  <a:cubicBezTo>
                    <a:pt x="291465" y="0"/>
                    <a:pt x="284226" y="7239"/>
                    <a:pt x="284226" y="16097"/>
                  </a:cubicBezTo>
                  <a:cubicBezTo>
                    <a:pt x="284226" y="24955"/>
                    <a:pt x="291465" y="32195"/>
                    <a:pt x="300323" y="32195"/>
                  </a:cubicBezTo>
                  <a:lnTo>
                    <a:pt x="372237" y="32195"/>
                  </a:lnTo>
                  <a:cubicBezTo>
                    <a:pt x="381095" y="32195"/>
                    <a:pt x="388334" y="24955"/>
                    <a:pt x="388334" y="16097"/>
                  </a:cubicBezTo>
                  <a:cubicBezTo>
                    <a:pt x="388334" y="7239"/>
                    <a:pt x="381095" y="0"/>
                    <a:pt x="372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48"/>
          <p:cNvGrpSpPr/>
          <p:nvPr/>
        </p:nvGrpSpPr>
        <p:grpSpPr>
          <a:xfrm>
            <a:off x="8088695" y="57742"/>
            <a:ext cx="1061979" cy="558999"/>
            <a:chOff x="3859815" y="2867310"/>
            <a:chExt cx="1262157" cy="664368"/>
          </a:xfrm>
        </p:grpSpPr>
        <p:sp>
          <p:nvSpPr>
            <p:cNvPr id="244" name="Google Shape;244;p48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" name="Google Shape;245;p48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246" name="Google Shape;246;p48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247" name="Google Shape;247;p48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248" name="Google Shape;248;p48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48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0" name="Google Shape;250;p48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251" name="Google Shape;251;p48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48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53" name="Google Shape;253;p48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254" name="Google Shape;254;p48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5" name="Google Shape;255;p48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56" name="Google Shape;256;p48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8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8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9" name="Google Shape;259;p48"/>
          <p:cNvGrpSpPr/>
          <p:nvPr/>
        </p:nvGrpSpPr>
        <p:grpSpPr>
          <a:xfrm>
            <a:off x="8582238" y="611818"/>
            <a:ext cx="33124" cy="442802"/>
            <a:chOff x="10809827" y="4402455"/>
            <a:chExt cx="24764" cy="330993"/>
          </a:xfrm>
        </p:grpSpPr>
        <p:sp>
          <p:nvSpPr>
            <p:cNvPr id="260" name="Google Shape;260;p48"/>
            <p:cNvSpPr/>
            <p:nvPr/>
          </p:nvSpPr>
          <p:spPr>
            <a:xfrm>
              <a:off x="10822209" y="4414266"/>
              <a:ext cx="9525" cy="307467"/>
            </a:xfrm>
            <a:custGeom>
              <a:rect b="b" l="l" r="r" t="t"/>
              <a:pathLst>
                <a:path extrusionOk="0" h="307467" w="9525">
                  <a:moveTo>
                    <a:pt x="-1" y="307467"/>
                  </a:moveTo>
                  <a:lnTo>
                    <a:pt x="-1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8"/>
            <p:cNvSpPr/>
            <p:nvPr/>
          </p:nvSpPr>
          <p:spPr>
            <a:xfrm>
              <a:off x="10809827" y="470868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24765" y="12382"/>
                  </a:moveTo>
                  <a:cubicBezTo>
                    <a:pt x="24765" y="19240"/>
                    <a:pt x="19241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8"/>
            <p:cNvSpPr/>
            <p:nvPr/>
          </p:nvSpPr>
          <p:spPr>
            <a:xfrm>
              <a:off x="10809827" y="4402455"/>
              <a:ext cx="24764" cy="24764"/>
            </a:xfrm>
            <a:custGeom>
              <a:rect b="b" l="l" r="r" t="t"/>
              <a:pathLst>
                <a:path extrusionOk="0" h="24764" w="24764">
                  <a:moveTo>
                    <a:pt x="24765" y="12382"/>
                  </a:moveTo>
                  <a:cubicBezTo>
                    <a:pt x="24765" y="5524"/>
                    <a:pt x="19241" y="0"/>
                    <a:pt x="12382" y="0"/>
                  </a:cubicBez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1" y="24765"/>
                    <a:pt x="24765" y="19240"/>
                    <a:pt x="24765" y="12382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1" type="subTitle"/>
          </p:nvPr>
        </p:nvSpPr>
        <p:spPr>
          <a:xfrm>
            <a:off x="1253225" y="20537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49"/>
          <p:cNvSpPr txBox="1"/>
          <p:nvPr>
            <p:ph idx="2" type="subTitle"/>
          </p:nvPr>
        </p:nvSpPr>
        <p:spPr>
          <a:xfrm>
            <a:off x="5079776" y="20537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7" name="Google Shape;267;p49"/>
          <p:cNvSpPr txBox="1"/>
          <p:nvPr>
            <p:ph idx="3" type="subTitle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8" name="Google Shape;268;p49"/>
          <p:cNvSpPr txBox="1"/>
          <p:nvPr>
            <p:ph idx="4" type="subTitle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5" type="subTitle"/>
          </p:nvPr>
        </p:nvSpPr>
        <p:spPr>
          <a:xfrm>
            <a:off x="1253225" y="13635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0" name="Google Shape;270;p49"/>
          <p:cNvSpPr txBox="1"/>
          <p:nvPr>
            <p:ph idx="6" type="subTitle"/>
          </p:nvPr>
        </p:nvSpPr>
        <p:spPr>
          <a:xfrm>
            <a:off x="1253225" y="2875125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1" name="Google Shape;271;p49"/>
          <p:cNvSpPr txBox="1"/>
          <p:nvPr>
            <p:ph idx="7" type="subTitle"/>
          </p:nvPr>
        </p:nvSpPr>
        <p:spPr>
          <a:xfrm>
            <a:off x="5079750" y="13635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2" name="Google Shape;272;p49"/>
          <p:cNvSpPr txBox="1"/>
          <p:nvPr>
            <p:ph idx="8" type="subTitle"/>
          </p:nvPr>
        </p:nvSpPr>
        <p:spPr>
          <a:xfrm>
            <a:off x="5079750" y="2875125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3" name="Google Shape;273;p49"/>
          <p:cNvSpPr/>
          <p:nvPr/>
        </p:nvSpPr>
        <p:spPr>
          <a:xfrm flipH="1" rot="8819869">
            <a:off x="7035528" y="3933627"/>
            <a:ext cx="3158468" cy="2509642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9"/>
          <p:cNvSpPr/>
          <p:nvPr/>
        </p:nvSpPr>
        <p:spPr>
          <a:xfrm flipH="1" rot="-3657034">
            <a:off x="-1336268" y="-858934"/>
            <a:ext cx="2746020" cy="1921695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9"/>
          <p:cNvGrpSpPr/>
          <p:nvPr/>
        </p:nvGrpSpPr>
        <p:grpSpPr>
          <a:xfrm>
            <a:off x="65066" y="4373044"/>
            <a:ext cx="878158" cy="654532"/>
            <a:chOff x="1114425" y="4361211"/>
            <a:chExt cx="573023" cy="427101"/>
          </a:xfrm>
        </p:grpSpPr>
        <p:grpSp>
          <p:nvGrpSpPr>
            <p:cNvPr id="276" name="Google Shape;276;p49"/>
            <p:cNvGrpSpPr/>
            <p:nvPr/>
          </p:nvGrpSpPr>
          <p:grpSpPr>
            <a:xfrm>
              <a:off x="1114425" y="4361211"/>
              <a:ext cx="573023" cy="427101"/>
              <a:chOff x="1114425" y="4361211"/>
              <a:chExt cx="573023" cy="427101"/>
            </a:xfrm>
          </p:grpSpPr>
          <p:sp>
            <p:nvSpPr>
              <p:cNvPr id="277" name="Google Shape;277;p49"/>
              <p:cNvSpPr/>
              <p:nvPr/>
            </p:nvSpPr>
            <p:spPr>
              <a:xfrm>
                <a:off x="1241964" y="4361211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715"/>
                    </a:moveTo>
                    <a:lnTo>
                      <a:pt x="173450" y="42005"/>
                    </a:lnTo>
                    <a:cubicBezTo>
                      <a:pt x="178403" y="46958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35363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9"/>
              <p:cNvSpPr/>
              <p:nvPr/>
            </p:nvSpPr>
            <p:spPr>
              <a:xfrm>
                <a:off x="1178242" y="4425029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79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79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715"/>
                    </a:cubicBezTo>
                    <a:close/>
                  </a:path>
                </a:pathLst>
              </a:custGeom>
              <a:solidFill>
                <a:srgbClr val="4244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49"/>
              <p:cNvSpPr/>
              <p:nvPr/>
            </p:nvSpPr>
            <p:spPr>
              <a:xfrm>
                <a:off x="1114425" y="4488846"/>
                <a:ext cx="445484" cy="299466"/>
              </a:xfrm>
              <a:custGeom>
                <a:rect b="b" l="l" r="r" t="t"/>
                <a:pathLst>
                  <a:path extrusionOk="0" h="299466" w="445484">
                    <a:moveTo>
                      <a:pt x="139160" y="7620"/>
                    </a:moveTo>
                    <a:lnTo>
                      <a:pt x="173450" y="41910"/>
                    </a:lnTo>
                    <a:cubicBezTo>
                      <a:pt x="178403" y="46863"/>
                      <a:pt x="185166" y="49721"/>
                      <a:pt x="192215" y="49721"/>
                    </a:cubicBezTo>
                    <a:lnTo>
                      <a:pt x="419005" y="49721"/>
                    </a:lnTo>
                    <a:cubicBezTo>
                      <a:pt x="433673" y="49721"/>
                      <a:pt x="445484" y="61627"/>
                      <a:pt x="445484" y="76200"/>
                    </a:cubicBezTo>
                    <a:lnTo>
                      <a:pt x="445484" y="272987"/>
                    </a:lnTo>
                    <a:cubicBezTo>
                      <a:pt x="445484" y="287655"/>
                      <a:pt x="433578" y="299466"/>
                      <a:pt x="419005" y="299466"/>
                    </a:cubicBezTo>
                    <a:lnTo>
                      <a:pt x="26480" y="299466"/>
                    </a:lnTo>
                    <a:cubicBezTo>
                      <a:pt x="11811" y="299466"/>
                      <a:pt x="0" y="287560"/>
                      <a:pt x="0" y="272987"/>
                    </a:cubicBezTo>
                    <a:lnTo>
                      <a:pt x="0" y="26479"/>
                    </a:lnTo>
                    <a:cubicBezTo>
                      <a:pt x="0" y="11811"/>
                      <a:pt x="11906" y="0"/>
                      <a:pt x="26480" y="0"/>
                    </a:cubicBezTo>
                    <a:lnTo>
                      <a:pt x="120396" y="0"/>
                    </a:lnTo>
                    <a:cubicBezTo>
                      <a:pt x="127445" y="0"/>
                      <a:pt x="134207" y="2762"/>
                      <a:pt x="139160" y="7811"/>
                    </a:cubicBezTo>
                    <a:close/>
                  </a:path>
                </a:pathLst>
              </a:custGeom>
              <a:solidFill>
                <a:srgbClr val="6F708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0" name="Google Shape;280;p49"/>
            <p:cNvSpPr/>
            <p:nvPr/>
          </p:nvSpPr>
          <p:spPr>
            <a:xfrm>
              <a:off x="1303210" y="4628965"/>
              <a:ext cx="68735" cy="82063"/>
            </a:xfrm>
            <a:custGeom>
              <a:rect b="b" l="l" r="r" t="t"/>
              <a:pathLst>
                <a:path extrusionOk="0" h="82063" w="68735">
                  <a:moveTo>
                    <a:pt x="0" y="6471"/>
                  </a:moveTo>
                  <a:lnTo>
                    <a:pt x="0" y="75527"/>
                  </a:lnTo>
                  <a:cubicBezTo>
                    <a:pt x="0" y="80575"/>
                    <a:pt x="5524" y="83719"/>
                    <a:pt x="9811" y="81147"/>
                  </a:cubicBezTo>
                  <a:lnTo>
                    <a:pt x="65532" y="48095"/>
                  </a:lnTo>
                  <a:cubicBezTo>
                    <a:pt x="69723" y="45619"/>
                    <a:pt x="69818" y="39618"/>
                    <a:pt x="65723" y="37046"/>
                  </a:cubicBezTo>
                  <a:lnTo>
                    <a:pt x="10001" y="1042"/>
                  </a:lnTo>
                  <a:cubicBezTo>
                    <a:pt x="5715" y="-1721"/>
                    <a:pt x="0" y="1327"/>
                    <a:pt x="0" y="6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49"/>
          <p:cNvGrpSpPr/>
          <p:nvPr/>
        </p:nvGrpSpPr>
        <p:grpSpPr>
          <a:xfrm>
            <a:off x="8114970" y="266839"/>
            <a:ext cx="829992" cy="750888"/>
            <a:chOff x="8114596" y="445039"/>
            <a:chExt cx="633002" cy="572716"/>
          </a:xfrm>
        </p:grpSpPr>
        <p:grpSp>
          <p:nvGrpSpPr>
            <p:cNvPr id="282" name="Google Shape;282;p49"/>
            <p:cNvGrpSpPr/>
            <p:nvPr/>
          </p:nvGrpSpPr>
          <p:grpSpPr>
            <a:xfrm>
              <a:off x="8114596" y="445039"/>
              <a:ext cx="633002" cy="572716"/>
              <a:chOff x="7189660" y="520827"/>
              <a:chExt cx="598074" cy="541115"/>
            </a:xfrm>
          </p:grpSpPr>
          <p:sp>
            <p:nvSpPr>
              <p:cNvPr id="283" name="Google Shape;283;p49"/>
              <p:cNvSpPr/>
              <p:nvPr/>
            </p:nvSpPr>
            <p:spPr>
              <a:xfrm>
                <a:off x="7189660" y="520827"/>
                <a:ext cx="598074" cy="541115"/>
              </a:xfrm>
              <a:custGeom>
                <a:rect b="b" l="l" r="r" t="t"/>
                <a:pathLst>
                  <a:path extrusionOk="0" h="54111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500063"/>
                    </a:lnTo>
                    <a:cubicBezTo>
                      <a:pt x="598075" y="522735"/>
                      <a:pt x="579695" y="541115"/>
                      <a:pt x="557022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3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4" name="Google Shape;284;p49"/>
              <p:cNvGrpSpPr/>
              <p:nvPr/>
            </p:nvGrpSpPr>
            <p:grpSpPr>
              <a:xfrm>
                <a:off x="7579137" y="551973"/>
                <a:ext cx="164782" cy="41529"/>
                <a:chOff x="7579137" y="551973"/>
                <a:chExt cx="164782" cy="41529"/>
              </a:xfrm>
            </p:grpSpPr>
            <p:sp>
              <p:nvSpPr>
                <p:cNvPr id="285" name="Google Shape;285;p49"/>
                <p:cNvSpPr/>
                <p:nvPr/>
              </p:nvSpPr>
              <p:spPr>
                <a:xfrm>
                  <a:off x="7702391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286;p49"/>
                <p:cNvSpPr/>
                <p:nvPr/>
              </p:nvSpPr>
              <p:spPr>
                <a:xfrm>
                  <a:off x="7640764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287;p49"/>
                <p:cNvSpPr/>
                <p:nvPr/>
              </p:nvSpPr>
              <p:spPr>
                <a:xfrm>
                  <a:off x="7579137" y="551973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5"/>
                      </a:cubicBezTo>
                      <a:cubicBezTo>
                        <a:pt x="0" y="9335"/>
                        <a:pt x="9334" y="0"/>
                        <a:pt x="20764" y="0"/>
                      </a:cubicBezTo>
                      <a:cubicBezTo>
                        <a:pt x="32195" y="0"/>
                        <a:pt x="41529" y="9335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88" name="Google Shape;288;p49"/>
            <p:cNvGrpSpPr/>
            <p:nvPr/>
          </p:nvGrpSpPr>
          <p:grpSpPr>
            <a:xfrm>
              <a:off x="8184962" y="619646"/>
              <a:ext cx="498115" cy="257273"/>
              <a:chOff x="7256144" y="685800"/>
              <a:chExt cx="470630" cy="243077"/>
            </a:xfrm>
          </p:grpSpPr>
          <p:sp>
            <p:nvSpPr>
              <p:cNvPr id="289" name="Google Shape;289;p49"/>
              <p:cNvSpPr/>
              <p:nvPr/>
            </p:nvSpPr>
            <p:spPr>
              <a:xfrm>
                <a:off x="7256144" y="694753"/>
                <a:ext cx="218503" cy="218217"/>
              </a:xfrm>
              <a:custGeom>
                <a:rect b="b" l="l" r="r" t="t"/>
                <a:pathLst>
                  <a:path extrusionOk="0" h="218217" w="218503">
                    <a:moveTo>
                      <a:pt x="216598" y="129540"/>
                    </a:moveTo>
                    <a:cubicBezTo>
                      <a:pt x="217837" y="122968"/>
                      <a:pt x="218504" y="116110"/>
                      <a:pt x="218504" y="109156"/>
                    </a:cubicBezTo>
                    <a:cubicBezTo>
                      <a:pt x="218504" y="102203"/>
                      <a:pt x="217837" y="95440"/>
                      <a:pt x="216598" y="88773"/>
                    </a:cubicBezTo>
                    <a:lnTo>
                      <a:pt x="181261" y="88773"/>
                    </a:lnTo>
                    <a:cubicBezTo>
                      <a:pt x="179641" y="83058"/>
                      <a:pt x="177451" y="77724"/>
                      <a:pt x="174593" y="72676"/>
                    </a:cubicBezTo>
                    <a:lnTo>
                      <a:pt x="199549" y="47720"/>
                    </a:lnTo>
                    <a:cubicBezTo>
                      <a:pt x="191834" y="36385"/>
                      <a:pt x="182118" y="26670"/>
                      <a:pt x="170783" y="18955"/>
                    </a:cubicBezTo>
                    <a:lnTo>
                      <a:pt x="145732" y="44005"/>
                    </a:lnTo>
                    <a:cubicBezTo>
                      <a:pt x="140684" y="41148"/>
                      <a:pt x="135255" y="38957"/>
                      <a:pt x="129635" y="37338"/>
                    </a:cubicBezTo>
                    <a:lnTo>
                      <a:pt x="129635" y="1905"/>
                    </a:lnTo>
                    <a:cubicBezTo>
                      <a:pt x="123063" y="667"/>
                      <a:pt x="116205" y="0"/>
                      <a:pt x="109252" y="0"/>
                    </a:cubicBezTo>
                    <a:cubicBezTo>
                      <a:pt x="102298" y="0"/>
                      <a:pt x="95536" y="667"/>
                      <a:pt x="88868" y="1905"/>
                    </a:cubicBezTo>
                    <a:lnTo>
                      <a:pt x="88868" y="37338"/>
                    </a:lnTo>
                    <a:cubicBezTo>
                      <a:pt x="83154" y="38957"/>
                      <a:pt x="77819" y="41148"/>
                      <a:pt x="72771" y="44005"/>
                    </a:cubicBezTo>
                    <a:lnTo>
                      <a:pt x="47720" y="18955"/>
                    </a:lnTo>
                    <a:cubicBezTo>
                      <a:pt x="36386" y="26670"/>
                      <a:pt x="26670" y="36481"/>
                      <a:pt x="18955" y="47720"/>
                    </a:cubicBezTo>
                    <a:lnTo>
                      <a:pt x="43910" y="72676"/>
                    </a:lnTo>
                    <a:cubicBezTo>
                      <a:pt x="41053" y="77724"/>
                      <a:pt x="38862" y="83153"/>
                      <a:pt x="37243" y="88773"/>
                    </a:cubicBezTo>
                    <a:lnTo>
                      <a:pt x="1905" y="88773"/>
                    </a:lnTo>
                    <a:cubicBezTo>
                      <a:pt x="667" y="95345"/>
                      <a:pt x="0" y="102203"/>
                      <a:pt x="0" y="109156"/>
                    </a:cubicBezTo>
                    <a:cubicBezTo>
                      <a:pt x="0" y="116110"/>
                      <a:pt x="667" y="122873"/>
                      <a:pt x="1905" y="129540"/>
                    </a:cubicBezTo>
                    <a:lnTo>
                      <a:pt x="37243" y="129540"/>
                    </a:lnTo>
                    <a:cubicBezTo>
                      <a:pt x="38862" y="135255"/>
                      <a:pt x="41053" y="140589"/>
                      <a:pt x="43910" y="145637"/>
                    </a:cubicBezTo>
                    <a:lnTo>
                      <a:pt x="18955" y="170593"/>
                    </a:lnTo>
                    <a:cubicBezTo>
                      <a:pt x="26670" y="181928"/>
                      <a:pt x="36386" y="191643"/>
                      <a:pt x="47720" y="199358"/>
                    </a:cubicBezTo>
                    <a:lnTo>
                      <a:pt x="72771" y="174308"/>
                    </a:lnTo>
                    <a:cubicBezTo>
                      <a:pt x="77819" y="177165"/>
                      <a:pt x="83248" y="179356"/>
                      <a:pt x="88868" y="180975"/>
                    </a:cubicBezTo>
                    <a:lnTo>
                      <a:pt x="88868" y="216313"/>
                    </a:lnTo>
                    <a:cubicBezTo>
                      <a:pt x="95441" y="217551"/>
                      <a:pt x="102298" y="218218"/>
                      <a:pt x="109252" y="218218"/>
                    </a:cubicBezTo>
                    <a:cubicBezTo>
                      <a:pt x="116205" y="218218"/>
                      <a:pt x="122968" y="217551"/>
                      <a:pt x="129635" y="216313"/>
                    </a:cubicBezTo>
                    <a:lnTo>
                      <a:pt x="129635" y="180975"/>
                    </a:lnTo>
                    <a:cubicBezTo>
                      <a:pt x="135350" y="179356"/>
                      <a:pt x="140684" y="177070"/>
                      <a:pt x="145732" y="174308"/>
                    </a:cubicBezTo>
                    <a:lnTo>
                      <a:pt x="170783" y="199358"/>
                    </a:lnTo>
                    <a:cubicBezTo>
                      <a:pt x="182118" y="191643"/>
                      <a:pt x="191834" y="181928"/>
                      <a:pt x="199549" y="170593"/>
                    </a:cubicBezTo>
                    <a:lnTo>
                      <a:pt x="174593" y="145542"/>
                    </a:lnTo>
                    <a:cubicBezTo>
                      <a:pt x="177451" y="140494"/>
                      <a:pt x="179641" y="135064"/>
                      <a:pt x="181261" y="129445"/>
                    </a:cubicBezTo>
                    <a:lnTo>
                      <a:pt x="216598" y="129445"/>
                    </a:lnTo>
                    <a:close/>
                    <a:moveTo>
                      <a:pt x="109252" y="131255"/>
                    </a:moveTo>
                    <a:cubicBezTo>
                      <a:pt x="97060" y="131255"/>
                      <a:pt x="87249" y="121349"/>
                      <a:pt x="87249" y="109252"/>
                    </a:cubicBezTo>
                    <a:cubicBezTo>
                      <a:pt x="87249" y="97155"/>
                      <a:pt x="97155" y="87249"/>
                      <a:pt x="109252" y="87249"/>
                    </a:cubicBezTo>
                    <a:cubicBezTo>
                      <a:pt x="121348" y="87249"/>
                      <a:pt x="131255" y="97155"/>
                      <a:pt x="131255" y="109252"/>
                    </a:cubicBezTo>
                    <a:cubicBezTo>
                      <a:pt x="131255" y="121349"/>
                      <a:pt x="121348" y="131255"/>
                      <a:pt x="109252" y="1312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" name="Google Shape;290;p49"/>
              <p:cNvGrpSpPr/>
              <p:nvPr/>
            </p:nvGrpSpPr>
            <p:grpSpPr>
              <a:xfrm>
                <a:off x="7512843" y="685800"/>
                <a:ext cx="213931" cy="243077"/>
                <a:chOff x="7512843" y="685800"/>
                <a:chExt cx="213931" cy="243077"/>
              </a:xfrm>
            </p:grpSpPr>
            <p:grpSp>
              <p:nvGrpSpPr>
                <p:cNvPr id="291" name="Google Shape;291;p49"/>
                <p:cNvGrpSpPr/>
                <p:nvPr/>
              </p:nvGrpSpPr>
              <p:grpSpPr>
                <a:xfrm>
                  <a:off x="7512843" y="836580"/>
                  <a:ext cx="213931" cy="92297"/>
                  <a:chOff x="7512843" y="836580"/>
                  <a:chExt cx="213931" cy="92297"/>
                </a:xfrm>
              </p:grpSpPr>
              <p:sp>
                <p:nvSpPr>
                  <p:cNvPr id="292" name="Google Shape;292;p49"/>
                  <p:cNvSpPr/>
                  <p:nvPr/>
                </p:nvSpPr>
                <p:spPr>
                  <a:xfrm>
                    <a:off x="7512843" y="85601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49"/>
                  <p:cNvSpPr/>
                  <p:nvPr/>
                </p:nvSpPr>
                <p:spPr>
                  <a:xfrm>
                    <a:off x="7512843" y="83658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4" name="Google Shape;294;p49"/>
                <p:cNvGrpSpPr/>
                <p:nvPr/>
              </p:nvGrpSpPr>
              <p:grpSpPr>
                <a:xfrm>
                  <a:off x="7512843" y="761238"/>
                  <a:ext cx="213931" cy="92296"/>
                  <a:chOff x="7512843" y="761238"/>
                  <a:chExt cx="213931" cy="92296"/>
                </a:xfrm>
              </p:grpSpPr>
              <p:sp>
                <p:nvSpPr>
                  <p:cNvPr id="295" name="Google Shape;295;p49"/>
                  <p:cNvSpPr/>
                  <p:nvPr/>
                </p:nvSpPr>
                <p:spPr>
                  <a:xfrm>
                    <a:off x="7512843" y="780668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9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9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49"/>
                  <p:cNvSpPr/>
                  <p:nvPr/>
                </p:nvSpPr>
                <p:spPr>
                  <a:xfrm>
                    <a:off x="7512843" y="761238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49"/>
                <p:cNvGrpSpPr/>
                <p:nvPr/>
              </p:nvGrpSpPr>
              <p:grpSpPr>
                <a:xfrm>
                  <a:off x="7512843" y="685800"/>
                  <a:ext cx="213931" cy="92297"/>
                  <a:chOff x="7512843" y="685800"/>
                  <a:chExt cx="213931" cy="92297"/>
                </a:xfrm>
              </p:grpSpPr>
              <p:sp>
                <p:nvSpPr>
                  <p:cNvPr id="298" name="Google Shape;298;p49"/>
                  <p:cNvSpPr/>
                  <p:nvPr/>
                </p:nvSpPr>
                <p:spPr>
                  <a:xfrm>
                    <a:off x="7512843" y="705231"/>
                    <a:ext cx="213931" cy="72866"/>
                  </a:xfrm>
                  <a:custGeom>
                    <a:rect b="b" l="l" r="r" t="t"/>
                    <a:pathLst>
                      <a:path extrusionOk="0" h="72866" w="213931">
                        <a:moveTo>
                          <a:pt x="0" y="0"/>
                        </a:moveTo>
                        <a:lnTo>
                          <a:pt x="0" y="53435"/>
                        </a:lnTo>
                        <a:cubicBezTo>
                          <a:pt x="0" y="64198"/>
                          <a:pt x="47911" y="72866"/>
                          <a:pt x="106966" y="72866"/>
                        </a:cubicBezTo>
                        <a:cubicBezTo>
                          <a:pt x="166021" y="72866"/>
                          <a:pt x="213932" y="64198"/>
                          <a:pt x="213932" y="53435"/>
                        </a:cubicBezTo>
                        <a:lnTo>
                          <a:pt x="21393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49"/>
                  <p:cNvSpPr/>
                  <p:nvPr/>
                </p:nvSpPr>
                <p:spPr>
                  <a:xfrm>
                    <a:off x="7512843" y="685800"/>
                    <a:ext cx="213931" cy="38861"/>
                  </a:xfrm>
                  <a:custGeom>
                    <a:rect b="b" l="l" r="r" t="t"/>
                    <a:pathLst>
                      <a:path extrusionOk="0" h="38861" w="213931">
                        <a:moveTo>
                          <a:pt x="213932" y="19431"/>
                        </a:moveTo>
                        <a:cubicBezTo>
                          <a:pt x="213932" y="30162"/>
                          <a:pt x="166042" y="38862"/>
                          <a:pt x="106966" y="38862"/>
                        </a:cubicBezTo>
                        <a:cubicBezTo>
                          <a:pt x="47891" y="38862"/>
                          <a:pt x="1" y="30162"/>
                          <a:pt x="1" y="19431"/>
                        </a:cubicBezTo>
                        <a:cubicBezTo>
                          <a:pt x="1" y="8700"/>
                          <a:pt x="47891" y="0"/>
                          <a:pt x="106966" y="0"/>
                        </a:cubicBezTo>
                        <a:cubicBezTo>
                          <a:pt x="166042" y="0"/>
                          <a:pt x="213932" y="8700"/>
                          <a:pt x="213932" y="1943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2" name="Google Shape;302;p50"/>
          <p:cNvSpPr txBox="1"/>
          <p:nvPr>
            <p:ph idx="1" type="subTitle"/>
          </p:nvPr>
        </p:nvSpPr>
        <p:spPr>
          <a:xfrm>
            <a:off x="723900" y="171015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p50"/>
          <p:cNvSpPr txBox="1"/>
          <p:nvPr>
            <p:ph idx="2" type="subTitle"/>
          </p:nvPr>
        </p:nvSpPr>
        <p:spPr>
          <a:xfrm>
            <a:off x="3577144" y="17101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50"/>
          <p:cNvSpPr txBox="1"/>
          <p:nvPr>
            <p:ph idx="3" type="subTitle"/>
          </p:nvPr>
        </p:nvSpPr>
        <p:spPr>
          <a:xfrm>
            <a:off x="723900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5" name="Google Shape;305;p50"/>
          <p:cNvSpPr txBox="1"/>
          <p:nvPr>
            <p:ph idx="4" type="subTitle"/>
          </p:nvPr>
        </p:nvSpPr>
        <p:spPr>
          <a:xfrm>
            <a:off x="3577144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50"/>
          <p:cNvSpPr txBox="1"/>
          <p:nvPr>
            <p:ph idx="5" type="subTitle"/>
          </p:nvPr>
        </p:nvSpPr>
        <p:spPr>
          <a:xfrm>
            <a:off x="6430388" y="1710161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50"/>
          <p:cNvSpPr txBox="1"/>
          <p:nvPr>
            <p:ph idx="6" type="subTitle"/>
          </p:nvPr>
        </p:nvSpPr>
        <p:spPr>
          <a:xfrm>
            <a:off x="6430388" y="3498800"/>
            <a:ext cx="19860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50"/>
          <p:cNvSpPr txBox="1"/>
          <p:nvPr>
            <p:ph idx="7" type="subTitle"/>
          </p:nvPr>
        </p:nvSpPr>
        <p:spPr>
          <a:xfrm>
            <a:off x="731700" y="1060275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p50"/>
          <p:cNvSpPr txBox="1"/>
          <p:nvPr>
            <p:ph idx="8" type="subTitle"/>
          </p:nvPr>
        </p:nvSpPr>
        <p:spPr>
          <a:xfrm>
            <a:off x="3582994" y="1060284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0" name="Google Shape;310;p50"/>
          <p:cNvSpPr txBox="1"/>
          <p:nvPr>
            <p:ph idx="9" type="subTitle"/>
          </p:nvPr>
        </p:nvSpPr>
        <p:spPr>
          <a:xfrm>
            <a:off x="6434288" y="1060284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1" name="Google Shape;311;p50"/>
          <p:cNvSpPr txBox="1"/>
          <p:nvPr>
            <p:ph idx="13" type="subTitle"/>
          </p:nvPr>
        </p:nvSpPr>
        <p:spPr>
          <a:xfrm>
            <a:off x="723900" y="2845800"/>
            <a:ext cx="19860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2" name="Google Shape;312;p50"/>
          <p:cNvSpPr txBox="1"/>
          <p:nvPr>
            <p:ph idx="14" type="subTitle"/>
          </p:nvPr>
        </p:nvSpPr>
        <p:spPr>
          <a:xfrm>
            <a:off x="3582995" y="2845800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3" name="Google Shape;313;p50"/>
          <p:cNvSpPr txBox="1"/>
          <p:nvPr>
            <p:ph idx="15" type="subTitle"/>
          </p:nvPr>
        </p:nvSpPr>
        <p:spPr>
          <a:xfrm>
            <a:off x="6434290" y="2845800"/>
            <a:ext cx="1978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4" name="Google Shape;314;p50"/>
          <p:cNvSpPr/>
          <p:nvPr/>
        </p:nvSpPr>
        <p:spPr>
          <a:xfrm flipH="1" rot="-3263452">
            <a:off x="7372110" y="4038327"/>
            <a:ext cx="2997856" cy="2576292"/>
          </a:xfrm>
          <a:custGeom>
            <a:rect b="b" l="l" r="r" t="t"/>
            <a:pathLst>
              <a:path extrusionOk="0" h="30330" w="38869">
                <a:moveTo>
                  <a:pt x="24297" y="1"/>
                </a:moveTo>
                <a:cubicBezTo>
                  <a:pt x="23576" y="1"/>
                  <a:pt x="22813" y="81"/>
                  <a:pt x="22018" y="271"/>
                </a:cubicBezTo>
                <a:cubicBezTo>
                  <a:pt x="16904" y="1494"/>
                  <a:pt x="14626" y="5778"/>
                  <a:pt x="11611" y="8671"/>
                </a:cubicBezTo>
                <a:cubicBezTo>
                  <a:pt x="10032" y="10186"/>
                  <a:pt x="7766" y="10684"/>
                  <a:pt x="5916" y="11826"/>
                </a:cubicBezTo>
                <a:cubicBezTo>
                  <a:pt x="0" y="15481"/>
                  <a:pt x="539" y="24197"/>
                  <a:pt x="4874" y="27639"/>
                </a:cubicBezTo>
                <a:cubicBezTo>
                  <a:pt x="7150" y="29445"/>
                  <a:pt x="9815" y="30330"/>
                  <a:pt x="12976" y="30330"/>
                </a:cubicBezTo>
                <a:cubicBezTo>
                  <a:pt x="15025" y="30330"/>
                  <a:pt x="17282" y="29958"/>
                  <a:pt x="19778" y="29225"/>
                </a:cubicBezTo>
                <a:cubicBezTo>
                  <a:pt x="26123" y="27360"/>
                  <a:pt x="30656" y="26268"/>
                  <a:pt x="34763" y="20412"/>
                </a:cubicBezTo>
                <a:cubicBezTo>
                  <a:pt x="38869" y="14558"/>
                  <a:pt x="35544" y="6859"/>
                  <a:pt x="30907" y="2368"/>
                </a:cubicBezTo>
                <a:cubicBezTo>
                  <a:pt x="30907" y="2368"/>
                  <a:pt x="28215" y="1"/>
                  <a:pt x="24297" y="1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0"/>
          <p:cNvSpPr/>
          <p:nvPr/>
        </p:nvSpPr>
        <p:spPr>
          <a:xfrm flipH="1" rot="531647">
            <a:off x="-1621232" y="4095570"/>
            <a:ext cx="2581069" cy="2087046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0"/>
          <p:cNvSpPr/>
          <p:nvPr/>
        </p:nvSpPr>
        <p:spPr>
          <a:xfrm flipH="1" rot="460658">
            <a:off x="7344116" y="-1448948"/>
            <a:ext cx="3053845" cy="2469331"/>
          </a:xfrm>
          <a:custGeom>
            <a:rect b="b" l="l" r="r" t="t"/>
            <a:pathLst>
              <a:path extrusionOk="0" h="31790" w="39315">
                <a:moveTo>
                  <a:pt x="21370" y="0"/>
                </a:moveTo>
                <a:cubicBezTo>
                  <a:pt x="19245" y="0"/>
                  <a:pt x="16609" y="420"/>
                  <a:pt x="13994" y="1929"/>
                </a:cubicBezTo>
                <a:cubicBezTo>
                  <a:pt x="8094" y="5332"/>
                  <a:pt x="5120" y="12086"/>
                  <a:pt x="2561" y="17498"/>
                </a:cubicBezTo>
                <a:cubicBezTo>
                  <a:pt x="0" y="22912"/>
                  <a:pt x="1474" y="28410"/>
                  <a:pt x="5979" y="30920"/>
                </a:cubicBezTo>
                <a:cubicBezTo>
                  <a:pt x="7113" y="31551"/>
                  <a:pt x="8155" y="31789"/>
                  <a:pt x="9181" y="31789"/>
                </a:cubicBezTo>
                <a:cubicBezTo>
                  <a:pt x="12232" y="31789"/>
                  <a:pt x="15135" y="29683"/>
                  <a:pt x="19863" y="29548"/>
                </a:cubicBezTo>
                <a:cubicBezTo>
                  <a:pt x="20630" y="29526"/>
                  <a:pt x="21329" y="29520"/>
                  <a:pt x="21975" y="29520"/>
                </a:cubicBezTo>
                <a:cubicBezTo>
                  <a:pt x="22766" y="29520"/>
                  <a:pt x="23477" y="29529"/>
                  <a:pt x="24134" y="29529"/>
                </a:cubicBezTo>
                <a:cubicBezTo>
                  <a:pt x="27359" y="29529"/>
                  <a:pt x="29297" y="29308"/>
                  <a:pt x="33123" y="26702"/>
                </a:cubicBezTo>
                <a:cubicBezTo>
                  <a:pt x="38366" y="23130"/>
                  <a:pt x="39314" y="14704"/>
                  <a:pt x="35179" y="8470"/>
                </a:cubicBezTo>
                <a:cubicBezTo>
                  <a:pt x="31041" y="2236"/>
                  <a:pt x="25903" y="663"/>
                  <a:pt x="25903" y="663"/>
                </a:cubicBezTo>
                <a:cubicBezTo>
                  <a:pt x="25903" y="663"/>
                  <a:pt x="24040" y="0"/>
                  <a:pt x="21370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50"/>
          <p:cNvGrpSpPr/>
          <p:nvPr/>
        </p:nvGrpSpPr>
        <p:grpSpPr>
          <a:xfrm>
            <a:off x="7931872" y="177093"/>
            <a:ext cx="997824" cy="737095"/>
            <a:chOff x="7931872" y="177093"/>
            <a:chExt cx="997824" cy="737095"/>
          </a:xfrm>
        </p:grpSpPr>
        <p:grpSp>
          <p:nvGrpSpPr>
            <p:cNvPr id="318" name="Google Shape;318;p50"/>
            <p:cNvGrpSpPr/>
            <p:nvPr/>
          </p:nvGrpSpPr>
          <p:grpSpPr>
            <a:xfrm>
              <a:off x="7931872" y="177093"/>
              <a:ext cx="919725" cy="318025"/>
              <a:chOff x="7230903" y="4635722"/>
              <a:chExt cx="652843" cy="225742"/>
            </a:xfrm>
          </p:grpSpPr>
          <p:sp>
            <p:nvSpPr>
              <p:cNvPr id="319" name="Google Shape;319;p50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0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1" name="Google Shape;321;p50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322" name="Google Shape;322;p50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323;p50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324;p50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325;p50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6" name="Google Shape;326;p50"/>
            <p:cNvGrpSpPr/>
            <p:nvPr/>
          </p:nvGrpSpPr>
          <p:grpSpPr>
            <a:xfrm>
              <a:off x="7931872" y="596163"/>
              <a:ext cx="919725" cy="318025"/>
              <a:chOff x="7230903" y="4933188"/>
              <a:chExt cx="652843" cy="225742"/>
            </a:xfrm>
          </p:grpSpPr>
          <p:grpSp>
            <p:nvGrpSpPr>
              <p:cNvPr id="327" name="Google Shape;327;p50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328" name="Google Shape;328;p50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0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30" name="Google Shape;330;p50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331" name="Google Shape;331;p50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50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50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50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335" name="Google Shape;335;p50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50"/>
            <p:cNvGrpSpPr/>
            <p:nvPr/>
          </p:nvGrpSpPr>
          <p:grpSpPr>
            <a:xfrm>
              <a:off x="8756326" y="539537"/>
              <a:ext cx="173370" cy="112690"/>
              <a:chOff x="7816120" y="4892994"/>
              <a:chExt cx="123062" cy="79990"/>
            </a:xfrm>
          </p:grpSpPr>
          <p:grpSp>
            <p:nvGrpSpPr>
              <p:cNvPr id="337" name="Google Shape;337;p50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338" name="Google Shape;338;p50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0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0" name="Google Shape;340;p50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b="1" i="0" sz="3000" u="none" cap="none" strike="noStrik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7.jp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"/>
          <p:cNvSpPr/>
          <p:nvPr/>
        </p:nvSpPr>
        <p:spPr>
          <a:xfrm rot="1053742">
            <a:off x="4909608" y="421118"/>
            <a:ext cx="4314987" cy="4418593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"/>
          <p:cNvSpPr txBox="1"/>
          <p:nvPr>
            <p:ph type="ctrTitle"/>
          </p:nvPr>
        </p:nvSpPr>
        <p:spPr>
          <a:xfrm>
            <a:off x="713225" y="1144500"/>
            <a:ext cx="41121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Pitch Deck TaraPay</a:t>
            </a:r>
            <a:endParaRPr/>
          </a:p>
        </p:txBody>
      </p:sp>
      <p:sp>
        <p:nvSpPr>
          <p:cNvPr id="698" name="Google Shape;698;p1"/>
          <p:cNvSpPr txBox="1"/>
          <p:nvPr>
            <p:ph idx="1" type="subTitle"/>
          </p:nvPr>
        </p:nvSpPr>
        <p:spPr>
          <a:xfrm>
            <a:off x="713225" y="3523200"/>
            <a:ext cx="41121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Joaquin Avalos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Nicolas Villaroel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Benjamin Rojas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Giorgio Oyanader</a:t>
            </a:r>
            <a:endParaRPr/>
          </a:p>
        </p:txBody>
      </p:sp>
      <p:grpSp>
        <p:nvGrpSpPr>
          <p:cNvPr id="699" name="Google Shape;699;p1"/>
          <p:cNvGrpSpPr/>
          <p:nvPr/>
        </p:nvGrpSpPr>
        <p:grpSpPr>
          <a:xfrm>
            <a:off x="5631673" y="1763897"/>
            <a:ext cx="2961645" cy="1992933"/>
            <a:chOff x="5311140" y="3874579"/>
            <a:chExt cx="2693384" cy="1812416"/>
          </a:xfrm>
        </p:grpSpPr>
        <p:grpSp>
          <p:nvGrpSpPr>
            <p:cNvPr id="700" name="Google Shape;700;p1"/>
            <p:cNvGrpSpPr/>
            <p:nvPr/>
          </p:nvGrpSpPr>
          <p:grpSpPr>
            <a:xfrm>
              <a:off x="6183439" y="5359431"/>
              <a:ext cx="948880" cy="327564"/>
              <a:chOff x="6183439" y="5359431"/>
              <a:chExt cx="948880" cy="327564"/>
            </a:xfrm>
          </p:grpSpPr>
          <p:sp>
            <p:nvSpPr>
              <p:cNvPr id="701" name="Google Shape;701;p1"/>
              <p:cNvSpPr/>
              <p:nvPr/>
            </p:nvSpPr>
            <p:spPr>
              <a:xfrm>
                <a:off x="6459569" y="5359431"/>
                <a:ext cx="396621" cy="291274"/>
              </a:xfrm>
              <a:custGeom>
                <a:rect b="b" l="l" r="r" t="t"/>
                <a:pathLst>
                  <a:path extrusionOk="0" h="291274" w="396621">
                    <a:moveTo>
                      <a:pt x="396621" y="0"/>
                    </a:moveTo>
                    <a:lnTo>
                      <a:pt x="396621" y="291274"/>
                    </a:lnTo>
                    <a:lnTo>
                      <a:pt x="0" y="291274"/>
                    </a:lnTo>
                    <a:lnTo>
                      <a:pt x="0" y="0"/>
                    </a:lnTo>
                    <a:lnTo>
                      <a:pt x="140304" y="0"/>
                    </a:lnTo>
                    <a:lnTo>
                      <a:pt x="140304" y="140017"/>
                    </a:lnTo>
                    <a:cubicBezTo>
                      <a:pt x="140304" y="171926"/>
                      <a:pt x="166402" y="198120"/>
                      <a:pt x="198311" y="198120"/>
                    </a:cubicBezTo>
                    <a:cubicBezTo>
                      <a:pt x="230220" y="198120"/>
                      <a:pt x="256413" y="171926"/>
                      <a:pt x="256413" y="140017"/>
                    </a:cubicBezTo>
                    <a:lnTo>
                      <a:pt x="256413" y="0"/>
                    </a:lnTo>
                    <a:lnTo>
                      <a:pt x="396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"/>
              <p:cNvSpPr/>
              <p:nvPr/>
            </p:nvSpPr>
            <p:spPr>
              <a:xfrm>
                <a:off x="6459569" y="5359431"/>
                <a:ext cx="140303" cy="59054"/>
              </a:xfrm>
              <a:custGeom>
                <a:rect b="b" l="l" r="r" t="t"/>
                <a:pathLst>
                  <a:path extrusionOk="0" h="59054" w="140303">
                    <a:moveTo>
                      <a:pt x="0" y="0"/>
                    </a:moveTo>
                    <a:lnTo>
                      <a:pt x="140304" y="0"/>
                    </a:lnTo>
                    <a:lnTo>
                      <a:pt x="140304" y="59055"/>
                    </a:lnTo>
                    <a:lnTo>
                      <a:pt x="0" y="42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"/>
              <p:cNvSpPr/>
              <p:nvPr/>
            </p:nvSpPr>
            <p:spPr>
              <a:xfrm>
                <a:off x="6715982" y="5359431"/>
                <a:ext cx="140207" cy="88391"/>
              </a:xfrm>
              <a:custGeom>
                <a:rect b="b" l="l" r="r" t="t"/>
                <a:pathLst>
                  <a:path extrusionOk="0" h="88391" w="140207">
                    <a:moveTo>
                      <a:pt x="140208" y="0"/>
                    </a:moveTo>
                    <a:lnTo>
                      <a:pt x="140208" y="88392"/>
                    </a:lnTo>
                    <a:lnTo>
                      <a:pt x="0" y="72295"/>
                    </a:lnTo>
                    <a:lnTo>
                      <a:pt x="0" y="0"/>
                    </a:lnTo>
                    <a:lnTo>
                      <a:pt x="1402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"/>
              <p:cNvSpPr/>
              <p:nvPr/>
            </p:nvSpPr>
            <p:spPr>
              <a:xfrm>
                <a:off x="6183439" y="5647467"/>
                <a:ext cx="948880" cy="39528"/>
              </a:xfrm>
              <a:custGeom>
                <a:rect b="b" l="l" r="r" t="t"/>
                <a:pathLst>
                  <a:path extrusionOk="0" h="39528" w="948880">
                    <a:moveTo>
                      <a:pt x="0" y="0"/>
                    </a:moveTo>
                    <a:lnTo>
                      <a:pt x="948880" y="0"/>
                    </a:lnTo>
                    <a:lnTo>
                      <a:pt x="948880" y="39529"/>
                    </a:lnTo>
                    <a:lnTo>
                      <a:pt x="0" y="3952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5" name="Google Shape;705;p1"/>
            <p:cNvSpPr/>
            <p:nvPr/>
          </p:nvSpPr>
          <p:spPr>
            <a:xfrm>
              <a:off x="5311140" y="3874579"/>
              <a:ext cx="2693384" cy="1517428"/>
            </a:xfrm>
            <a:custGeom>
              <a:rect b="b" l="l" r="r" t="t"/>
              <a:pathLst>
                <a:path extrusionOk="0" h="1517428" w="2693384">
                  <a:moveTo>
                    <a:pt x="2693384" y="107442"/>
                  </a:moveTo>
                  <a:lnTo>
                    <a:pt x="2693384" y="1409890"/>
                  </a:lnTo>
                  <a:cubicBezTo>
                    <a:pt x="2693384" y="1469231"/>
                    <a:pt x="2645283" y="1517428"/>
                    <a:pt x="2585847" y="1517428"/>
                  </a:cubicBezTo>
                  <a:lnTo>
                    <a:pt x="107537" y="1517428"/>
                  </a:lnTo>
                  <a:cubicBezTo>
                    <a:pt x="48101" y="1517428"/>
                    <a:pt x="0" y="1469231"/>
                    <a:pt x="0" y="1409890"/>
                  </a:cubicBezTo>
                  <a:lnTo>
                    <a:pt x="0" y="107442"/>
                  </a:lnTo>
                  <a:cubicBezTo>
                    <a:pt x="0" y="48101"/>
                    <a:pt x="48101" y="0"/>
                    <a:pt x="107537" y="0"/>
                  </a:cubicBezTo>
                  <a:lnTo>
                    <a:pt x="2585847" y="0"/>
                  </a:lnTo>
                  <a:cubicBezTo>
                    <a:pt x="2645283" y="0"/>
                    <a:pt x="2693384" y="48101"/>
                    <a:pt x="2693384" y="1074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"/>
            <p:cNvSpPr/>
            <p:nvPr/>
          </p:nvSpPr>
          <p:spPr>
            <a:xfrm>
              <a:off x="5311140" y="4009739"/>
              <a:ext cx="2693384" cy="1223295"/>
            </a:xfrm>
            <a:custGeom>
              <a:rect b="b" l="l" r="r" t="t"/>
              <a:pathLst>
                <a:path extrusionOk="0" h="1223295" w="2693384">
                  <a:moveTo>
                    <a:pt x="0" y="0"/>
                  </a:moveTo>
                  <a:lnTo>
                    <a:pt x="2693384" y="0"/>
                  </a:lnTo>
                  <a:lnTo>
                    <a:pt x="2693384" y="1223296"/>
                  </a:lnTo>
                  <a:lnTo>
                    <a:pt x="0" y="122329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"/>
            <p:cNvSpPr/>
            <p:nvPr/>
          </p:nvSpPr>
          <p:spPr>
            <a:xfrm>
              <a:off x="6619875" y="5273611"/>
              <a:ext cx="76009" cy="76009"/>
            </a:xfrm>
            <a:custGeom>
              <a:rect b="b" l="l" r="r" t="t"/>
              <a:pathLst>
                <a:path extrusionOk="0" h="76009" w="76009">
                  <a:moveTo>
                    <a:pt x="76009" y="38005"/>
                  </a:moveTo>
                  <a:cubicBezTo>
                    <a:pt x="76009" y="58960"/>
                    <a:pt x="59055" y="76010"/>
                    <a:pt x="38005" y="76010"/>
                  </a:cubicBezTo>
                  <a:cubicBezTo>
                    <a:pt x="16955" y="76010"/>
                    <a:pt x="0" y="59055"/>
                    <a:pt x="0" y="38005"/>
                  </a:cubicBezTo>
                  <a:cubicBezTo>
                    <a:pt x="0" y="16954"/>
                    <a:pt x="16955" y="0"/>
                    <a:pt x="38005" y="0"/>
                  </a:cubicBezTo>
                  <a:cubicBezTo>
                    <a:pt x="59055" y="0"/>
                    <a:pt x="76009" y="16954"/>
                    <a:pt x="76009" y="38005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1"/>
          <p:cNvGrpSpPr/>
          <p:nvPr/>
        </p:nvGrpSpPr>
        <p:grpSpPr>
          <a:xfrm>
            <a:off x="6285440" y="656304"/>
            <a:ext cx="1654423" cy="835905"/>
            <a:chOff x="5905690" y="2867310"/>
            <a:chExt cx="1504568" cy="760190"/>
          </a:xfrm>
        </p:grpSpPr>
        <p:sp>
          <p:nvSpPr>
            <p:cNvPr id="709" name="Google Shape;709;p1"/>
            <p:cNvSpPr/>
            <p:nvPr/>
          </p:nvSpPr>
          <p:spPr>
            <a:xfrm>
              <a:off x="5905690" y="2867310"/>
              <a:ext cx="1504568" cy="760190"/>
            </a:xfrm>
            <a:custGeom>
              <a:rect b="b" l="l" r="r" t="t"/>
              <a:pathLst>
                <a:path extrusionOk="0" h="760190" w="1504568">
                  <a:moveTo>
                    <a:pt x="1504379" y="647414"/>
                  </a:moveTo>
                  <a:cubicBezTo>
                    <a:pt x="1504379" y="709708"/>
                    <a:pt x="1453896" y="760190"/>
                    <a:pt x="1391602" y="760190"/>
                  </a:cubicBezTo>
                  <a:lnTo>
                    <a:pt x="194881" y="760190"/>
                  </a:lnTo>
                  <a:cubicBezTo>
                    <a:pt x="87249" y="760190"/>
                    <a:pt x="0" y="672941"/>
                    <a:pt x="0" y="565309"/>
                  </a:cubicBezTo>
                  <a:cubicBezTo>
                    <a:pt x="0" y="457676"/>
                    <a:pt x="87249" y="370522"/>
                    <a:pt x="194881" y="370522"/>
                  </a:cubicBezTo>
                  <a:cubicBezTo>
                    <a:pt x="220027" y="370522"/>
                    <a:pt x="244126" y="375285"/>
                    <a:pt x="266223" y="383953"/>
                  </a:cubicBezTo>
                  <a:cubicBezTo>
                    <a:pt x="266223" y="382714"/>
                    <a:pt x="266223" y="381381"/>
                    <a:pt x="266223" y="380047"/>
                  </a:cubicBezTo>
                  <a:cubicBezTo>
                    <a:pt x="266223" y="240030"/>
                    <a:pt x="341947" y="117729"/>
                    <a:pt x="454628" y="51816"/>
                  </a:cubicBezTo>
                  <a:cubicBezTo>
                    <a:pt x="510921" y="18859"/>
                    <a:pt x="576453" y="0"/>
                    <a:pt x="646366" y="0"/>
                  </a:cubicBezTo>
                  <a:cubicBezTo>
                    <a:pt x="832009" y="0"/>
                    <a:pt x="986504" y="133064"/>
                    <a:pt x="1019747" y="309086"/>
                  </a:cubicBezTo>
                  <a:cubicBezTo>
                    <a:pt x="1054989" y="288893"/>
                    <a:pt x="1095851" y="277368"/>
                    <a:pt x="1139476" y="277368"/>
                  </a:cubicBezTo>
                  <a:cubicBezTo>
                    <a:pt x="1272731" y="277368"/>
                    <a:pt x="1380839" y="385477"/>
                    <a:pt x="1380839" y="518731"/>
                  </a:cubicBezTo>
                  <a:cubicBezTo>
                    <a:pt x="1380839" y="524256"/>
                    <a:pt x="1380648" y="529685"/>
                    <a:pt x="1380268" y="535114"/>
                  </a:cubicBezTo>
                  <a:cubicBezTo>
                    <a:pt x="1384078" y="534734"/>
                    <a:pt x="1387887" y="534543"/>
                    <a:pt x="1391793" y="534543"/>
                  </a:cubicBezTo>
                  <a:cubicBezTo>
                    <a:pt x="1454086" y="534543"/>
                    <a:pt x="1504569" y="585026"/>
                    <a:pt x="1504569" y="6473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"/>
            <p:cNvSpPr/>
            <p:nvPr/>
          </p:nvSpPr>
          <p:spPr>
            <a:xfrm>
              <a:off x="5905690" y="2918364"/>
              <a:ext cx="922591" cy="709136"/>
            </a:xfrm>
            <a:custGeom>
              <a:rect b="b" l="l" r="r" t="t"/>
              <a:pathLst>
                <a:path extrusionOk="0" h="709136" w="922591">
                  <a:moveTo>
                    <a:pt x="922305" y="709136"/>
                  </a:moveTo>
                  <a:lnTo>
                    <a:pt x="194881" y="709136"/>
                  </a:lnTo>
                  <a:cubicBezTo>
                    <a:pt x="87249" y="709136"/>
                    <a:pt x="0" y="621887"/>
                    <a:pt x="0" y="514255"/>
                  </a:cubicBezTo>
                  <a:cubicBezTo>
                    <a:pt x="0" y="406622"/>
                    <a:pt x="87249" y="319468"/>
                    <a:pt x="194881" y="319468"/>
                  </a:cubicBezTo>
                  <a:cubicBezTo>
                    <a:pt x="220027" y="319468"/>
                    <a:pt x="244126" y="324231"/>
                    <a:pt x="266223" y="332899"/>
                  </a:cubicBezTo>
                  <a:cubicBezTo>
                    <a:pt x="266223" y="331660"/>
                    <a:pt x="266223" y="330327"/>
                    <a:pt x="266223" y="328993"/>
                  </a:cubicBezTo>
                  <a:cubicBezTo>
                    <a:pt x="266223" y="188976"/>
                    <a:pt x="341947" y="66675"/>
                    <a:pt x="454628" y="762"/>
                  </a:cubicBezTo>
                  <a:cubicBezTo>
                    <a:pt x="515683" y="-2286"/>
                    <a:pt x="577024" y="3429"/>
                    <a:pt x="633984" y="24860"/>
                  </a:cubicBezTo>
                  <a:cubicBezTo>
                    <a:pt x="707803" y="52768"/>
                    <a:pt x="773239" y="110109"/>
                    <a:pt x="797052" y="185261"/>
                  </a:cubicBezTo>
                  <a:cubicBezTo>
                    <a:pt x="820864" y="260509"/>
                    <a:pt x="795433" y="352425"/>
                    <a:pt x="728472" y="394144"/>
                  </a:cubicBezTo>
                  <a:cubicBezTo>
                    <a:pt x="769334" y="388430"/>
                    <a:pt x="808863" y="395002"/>
                    <a:pt x="844010" y="416433"/>
                  </a:cubicBezTo>
                  <a:cubicBezTo>
                    <a:pt x="879157" y="437864"/>
                    <a:pt x="902970" y="481298"/>
                    <a:pt x="892302" y="521113"/>
                  </a:cubicBezTo>
                  <a:cubicBezTo>
                    <a:pt x="885730" y="545782"/>
                    <a:pt x="867156" y="565975"/>
                    <a:pt x="845629" y="579787"/>
                  </a:cubicBezTo>
                  <a:cubicBezTo>
                    <a:pt x="824769" y="593217"/>
                    <a:pt x="801148" y="601408"/>
                    <a:pt x="777621" y="609314"/>
                  </a:cubicBezTo>
                  <a:cubicBezTo>
                    <a:pt x="788479" y="605790"/>
                    <a:pt x="793623" y="605790"/>
                    <a:pt x="805910" y="605314"/>
                  </a:cubicBezTo>
                  <a:cubicBezTo>
                    <a:pt x="819055" y="604742"/>
                    <a:pt x="832961" y="608457"/>
                    <a:pt x="842010" y="618077"/>
                  </a:cubicBezTo>
                  <a:cubicBezTo>
                    <a:pt x="851059" y="627698"/>
                    <a:pt x="853440" y="643890"/>
                    <a:pt x="845153" y="654082"/>
                  </a:cubicBezTo>
                  <a:cubicBezTo>
                    <a:pt x="859727" y="639699"/>
                    <a:pt x="881919" y="651510"/>
                    <a:pt x="897541" y="664845"/>
                  </a:cubicBezTo>
                  <a:cubicBezTo>
                    <a:pt x="910971" y="676180"/>
                    <a:pt x="919067" y="691991"/>
                    <a:pt x="922591" y="7091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1"/>
          <p:cNvGrpSpPr/>
          <p:nvPr/>
        </p:nvGrpSpPr>
        <p:grpSpPr>
          <a:xfrm>
            <a:off x="8276803" y="1327941"/>
            <a:ext cx="387944" cy="273258"/>
            <a:chOff x="7716678" y="3270218"/>
            <a:chExt cx="352805" cy="248507"/>
          </a:xfrm>
        </p:grpSpPr>
        <p:sp>
          <p:nvSpPr>
            <p:cNvPr id="712" name="Google Shape;712;p1"/>
            <p:cNvSpPr/>
            <p:nvPr/>
          </p:nvSpPr>
          <p:spPr>
            <a:xfrm>
              <a:off x="7716678" y="3270218"/>
              <a:ext cx="352805" cy="248507"/>
            </a:xfrm>
            <a:custGeom>
              <a:rect b="b" l="l" r="r" t="t"/>
              <a:pathLst>
                <a:path extrusionOk="0" h="248507" w="352805">
                  <a:moveTo>
                    <a:pt x="261938" y="0"/>
                  </a:moveTo>
                  <a:lnTo>
                    <a:pt x="90868" y="0"/>
                  </a:lnTo>
                  <a:cubicBezTo>
                    <a:pt x="40862" y="0"/>
                    <a:pt x="0" y="40862"/>
                    <a:pt x="0" y="90869"/>
                  </a:cubicBezTo>
                  <a:cubicBezTo>
                    <a:pt x="0" y="140875"/>
                    <a:pt x="38100" y="178879"/>
                    <a:pt x="85725" y="181642"/>
                  </a:cubicBezTo>
                  <a:lnTo>
                    <a:pt x="29527" y="248508"/>
                  </a:lnTo>
                  <a:lnTo>
                    <a:pt x="135445" y="181833"/>
                  </a:lnTo>
                  <a:lnTo>
                    <a:pt x="261938" y="181833"/>
                  </a:lnTo>
                  <a:cubicBezTo>
                    <a:pt x="311944" y="181833"/>
                    <a:pt x="352806" y="140970"/>
                    <a:pt x="352806" y="90964"/>
                  </a:cubicBezTo>
                  <a:cubicBezTo>
                    <a:pt x="352806" y="40958"/>
                    <a:pt x="311944" y="95"/>
                    <a:pt x="261938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"/>
            <p:cNvSpPr/>
            <p:nvPr/>
          </p:nvSpPr>
          <p:spPr>
            <a:xfrm>
              <a:off x="7783353" y="3331749"/>
              <a:ext cx="219455" cy="59054"/>
            </a:xfrm>
            <a:custGeom>
              <a:rect b="b" l="l" r="r" t="t"/>
              <a:pathLst>
                <a:path extrusionOk="0" h="59054" w="219455">
                  <a:moveTo>
                    <a:pt x="29527" y="0"/>
                  </a:moveTo>
                  <a:cubicBezTo>
                    <a:pt x="13239" y="0"/>
                    <a:pt x="0" y="13240"/>
                    <a:pt x="0" y="29528"/>
                  </a:cubicBezTo>
                  <a:cubicBezTo>
                    <a:pt x="0" y="45815"/>
                    <a:pt x="13239" y="59055"/>
                    <a:pt x="29527" y="59055"/>
                  </a:cubicBezTo>
                  <a:cubicBezTo>
                    <a:pt x="45815" y="59055"/>
                    <a:pt x="59055" y="45815"/>
                    <a:pt x="59055" y="29528"/>
                  </a:cubicBezTo>
                  <a:cubicBezTo>
                    <a:pt x="59055" y="13240"/>
                    <a:pt x="45815" y="0"/>
                    <a:pt x="29527" y="0"/>
                  </a:cubicBezTo>
                  <a:close/>
                  <a:moveTo>
                    <a:pt x="109728" y="0"/>
                  </a:moveTo>
                  <a:cubicBezTo>
                    <a:pt x="93440" y="0"/>
                    <a:pt x="80200" y="13240"/>
                    <a:pt x="80200" y="29528"/>
                  </a:cubicBezTo>
                  <a:cubicBezTo>
                    <a:pt x="80200" y="45815"/>
                    <a:pt x="93440" y="59055"/>
                    <a:pt x="109728" y="59055"/>
                  </a:cubicBezTo>
                  <a:cubicBezTo>
                    <a:pt x="126016" y="59055"/>
                    <a:pt x="139255" y="45815"/>
                    <a:pt x="139255" y="29528"/>
                  </a:cubicBezTo>
                  <a:cubicBezTo>
                    <a:pt x="139255" y="13240"/>
                    <a:pt x="126016" y="0"/>
                    <a:pt x="109728" y="0"/>
                  </a:cubicBezTo>
                  <a:close/>
                  <a:moveTo>
                    <a:pt x="189929" y="0"/>
                  </a:moveTo>
                  <a:cubicBezTo>
                    <a:pt x="173641" y="0"/>
                    <a:pt x="160401" y="13240"/>
                    <a:pt x="160401" y="29528"/>
                  </a:cubicBezTo>
                  <a:cubicBezTo>
                    <a:pt x="160401" y="45815"/>
                    <a:pt x="173641" y="59055"/>
                    <a:pt x="189929" y="59055"/>
                  </a:cubicBezTo>
                  <a:cubicBezTo>
                    <a:pt x="206216" y="59055"/>
                    <a:pt x="219456" y="45815"/>
                    <a:pt x="219456" y="29528"/>
                  </a:cubicBezTo>
                  <a:cubicBezTo>
                    <a:pt x="219456" y="13240"/>
                    <a:pt x="206216" y="0"/>
                    <a:pt x="189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p1"/>
          <p:cNvSpPr/>
          <p:nvPr/>
        </p:nvSpPr>
        <p:spPr>
          <a:xfrm>
            <a:off x="7148815" y="1542896"/>
            <a:ext cx="10501" cy="432759"/>
          </a:xfrm>
          <a:custGeom>
            <a:rect b="b" l="l" r="r" t="t"/>
            <a:pathLst>
              <a:path extrusionOk="0" h="392525" w="9525">
                <a:moveTo>
                  <a:pt x="0" y="0"/>
                </a:moveTo>
                <a:lnTo>
                  <a:pt x="0" y="392525"/>
                </a:lnTo>
              </a:path>
            </a:pathLst>
          </a:custGeom>
          <a:noFill/>
          <a:ln cap="rnd" cmpd="sng" w="29900">
            <a:solidFill>
              <a:schemeClr val="accent4"/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5" name="Google Shape;715;p1"/>
          <p:cNvGrpSpPr/>
          <p:nvPr/>
        </p:nvGrpSpPr>
        <p:grpSpPr>
          <a:xfrm>
            <a:off x="5483130" y="2415465"/>
            <a:ext cx="27232" cy="532378"/>
            <a:chOff x="3534917" y="4467129"/>
            <a:chExt cx="24765" cy="484156"/>
          </a:xfrm>
        </p:grpSpPr>
        <p:sp>
          <p:nvSpPr>
            <p:cNvPr id="716" name="Google Shape;716;p1"/>
            <p:cNvSpPr/>
            <p:nvPr/>
          </p:nvSpPr>
          <p:spPr>
            <a:xfrm>
              <a:off x="3547300" y="4478845"/>
              <a:ext cx="9525" cy="460724"/>
            </a:xfrm>
            <a:custGeom>
              <a:rect b="b" l="l" r="r" t="t"/>
              <a:pathLst>
                <a:path extrusionOk="0" h="460724" w="9525">
                  <a:moveTo>
                    <a:pt x="0" y="460724"/>
                  </a:moveTo>
                  <a:lnTo>
                    <a:pt x="0" y="0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"/>
            <p:cNvSpPr/>
            <p:nvPr/>
          </p:nvSpPr>
          <p:spPr>
            <a:xfrm>
              <a:off x="3534917" y="4926520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2"/>
                  </a:moveTo>
                  <a:cubicBezTo>
                    <a:pt x="24765" y="19240"/>
                    <a:pt x="19241" y="24765"/>
                    <a:pt x="12383" y="24765"/>
                  </a:cubicBezTo>
                  <a:cubicBezTo>
                    <a:pt x="5525" y="24765"/>
                    <a:pt x="0" y="19240"/>
                    <a:pt x="0" y="12382"/>
                  </a:cubicBezTo>
                  <a:cubicBezTo>
                    <a:pt x="0" y="5524"/>
                    <a:pt x="5525" y="0"/>
                    <a:pt x="12383" y="0"/>
                  </a:cubicBezTo>
                  <a:cubicBezTo>
                    <a:pt x="19241" y="0"/>
                    <a:pt x="24765" y="5524"/>
                    <a:pt x="24765" y="12382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"/>
            <p:cNvSpPr/>
            <p:nvPr/>
          </p:nvSpPr>
          <p:spPr>
            <a:xfrm>
              <a:off x="3534917" y="4467129"/>
              <a:ext cx="24765" cy="24765"/>
            </a:xfrm>
            <a:custGeom>
              <a:rect b="b" l="l" r="r" t="t"/>
              <a:pathLst>
                <a:path extrusionOk="0" h="24765" w="24765">
                  <a:moveTo>
                    <a:pt x="24765" y="12383"/>
                  </a:moveTo>
                  <a:cubicBezTo>
                    <a:pt x="24765" y="5525"/>
                    <a:pt x="19241" y="0"/>
                    <a:pt x="12383" y="0"/>
                  </a:cubicBezTo>
                  <a:cubicBezTo>
                    <a:pt x="5525" y="0"/>
                    <a:pt x="0" y="5525"/>
                    <a:pt x="0" y="12383"/>
                  </a:cubicBezTo>
                  <a:cubicBezTo>
                    <a:pt x="0" y="19241"/>
                    <a:pt x="5525" y="24765"/>
                    <a:pt x="12383" y="24765"/>
                  </a:cubicBezTo>
                  <a:cubicBezTo>
                    <a:pt x="19241" y="24765"/>
                    <a:pt x="24765" y="19241"/>
                    <a:pt x="24765" y="12383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9" name="Google Shape;719;p1"/>
          <p:cNvGrpSpPr/>
          <p:nvPr/>
        </p:nvGrpSpPr>
        <p:grpSpPr>
          <a:xfrm>
            <a:off x="5643247" y="2277185"/>
            <a:ext cx="749418" cy="303868"/>
            <a:chOff x="3680531" y="4341375"/>
            <a:chExt cx="681537" cy="276344"/>
          </a:xfrm>
        </p:grpSpPr>
        <p:sp>
          <p:nvSpPr>
            <p:cNvPr id="720" name="Google Shape;720;p1"/>
            <p:cNvSpPr/>
            <p:nvPr/>
          </p:nvSpPr>
          <p:spPr>
            <a:xfrm>
              <a:off x="3692461" y="4353401"/>
              <a:ext cx="657796" cy="251936"/>
            </a:xfrm>
            <a:custGeom>
              <a:rect b="b" l="l" r="r" t="t"/>
              <a:pathLst>
                <a:path extrusionOk="0" h="251936" w="657796">
                  <a:moveTo>
                    <a:pt x="0" y="0"/>
                  </a:moveTo>
                  <a:lnTo>
                    <a:pt x="217075" y="217075"/>
                  </a:lnTo>
                  <a:cubicBezTo>
                    <a:pt x="239363" y="239363"/>
                    <a:pt x="269653" y="251936"/>
                    <a:pt x="301180" y="251936"/>
                  </a:cubicBezTo>
                  <a:lnTo>
                    <a:pt x="657797" y="251936"/>
                  </a:lnTo>
                </a:path>
              </a:pathLst>
            </a:custGeom>
            <a:noFill/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"/>
            <p:cNvSpPr/>
            <p:nvPr/>
          </p:nvSpPr>
          <p:spPr>
            <a:xfrm>
              <a:off x="3680531" y="4341375"/>
              <a:ext cx="24812" cy="24812"/>
            </a:xfrm>
            <a:custGeom>
              <a:rect b="b" l="l" r="r" t="t"/>
              <a:pathLst>
                <a:path extrusionOk="0" h="24812" w="24812">
                  <a:moveTo>
                    <a:pt x="3643" y="21169"/>
                  </a:moveTo>
                  <a:cubicBezTo>
                    <a:pt x="-1214" y="16312"/>
                    <a:pt x="-1214" y="8501"/>
                    <a:pt x="3643" y="3643"/>
                  </a:cubicBezTo>
                  <a:cubicBezTo>
                    <a:pt x="8501" y="-1214"/>
                    <a:pt x="16312" y="-1214"/>
                    <a:pt x="21169" y="3643"/>
                  </a:cubicBezTo>
                  <a:cubicBezTo>
                    <a:pt x="26027" y="8501"/>
                    <a:pt x="26027" y="16312"/>
                    <a:pt x="21169" y="21169"/>
                  </a:cubicBezTo>
                  <a:cubicBezTo>
                    <a:pt x="16312" y="26027"/>
                    <a:pt x="8501" y="26027"/>
                    <a:pt x="3643" y="21169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"/>
            <p:cNvSpPr/>
            <p:nvPr/>
          </p:nvSpPr>
          <p:spPr>
            <a:xfrm>
              <a:off x="4337303" y="4592955"/>
              <a:ext cx="24765" cy="24764"/>
            </a:xfrm>
            <a:custGeom>
              <a:rect b="b" l="l" r="r" t="t"/>
              <a:pathLst>
                <a:path extrusionOk="0" h="24764" w="24765">
                  <a:moveTo>
                    <a:pt x="12383" y="24765"/>
                  </a:moveTo>
                  <a:cubicBezTo>
                    <a:pt x="19241" y="24765"/>
                    <a:pt x="24765" y="19240"/>
                    <a:pt x="24765" y="12382"/>
                  </a:cubicBezTo>
                  <a:cubicBezTo>
                    <a:pt x="24765" y="5524"/>
                    <a:pt x="19241" y="0"/>
                    <a:pt x="12383" y="0"/>
                  </a:cubicBezTo>
                  <a:cubicBezTo>
                    <a:pt x="5525" y="0"/>
                    <a:pt x="0" y="5524"/>
                    <a:pt x="0" y="12382"/>
                  </a:cubicBezTo>
                  <a:cubicBezTo>
                    <a:pt x="0" y="19240"/>
                    <a:pt x="5525" y="24765"/>
                    <a:pt x="12383" y="24765"/>
                  </a:cubicBezTo>
                  <a:close/>
                </a:path>
              </a:pathLst>
            </a:custGeom>
            <a:solidFill>
              <a:srgbClr val="6F7082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1"/>
          <p:cNvGrpSpPr/>
          <p:nvPr/>
        </p:nvGrpSpPr>
        <p:grpSpPr>
          <a:xfrm>
            <a:off x="8163164" y="4027994"/>
            <a:ext cx="202142" cy="355685"/>
            <a:chOff x="7613332" y="5933598"/>
            <a:chExt cx="183832" cy="323468"/>
          </a:xfrm>
        </p:grpSpPr>
        <p:sp>
          <p:nvSpPr>
            <p:cNvPr id="724" name="Google Shape;724;p1"/>
            <p:cNvSpPr/>
            <p:nvPr/>
          </p:nvSpPr>
          <p:spPr>
            <a:xfrm>
              <a:off x="7613332" y="5933598"/>
              <a:ext cx="183832" cy="323468"/>
            </a:xfrm>
            <a:custGeom>
              <a:rect b="b" l="l" r="r" t="t"/>
              <a:pathLst>
                <a:path extrusionOk="0" h="323468" w="183832">
                  <a:moveTo>
                    <a:pt x="91916" y="323469"/>
                  </a:moveTo>
                  <a:lnTo>
                    <a:pt x="91916" y="323469"/>
                  </a:lnTo>
                  <a:cubicBezTo>
                    <a:pt x="41339" y="323469"/>
                    <a:pt x="0" y="282130"/>
                    <a:pt x="0" y="231553"/>
                  </a:cubicBezTo>
                  <a:lnTo>
                    <a:pt x="0" y="91916"/>
                  </a:lnTo>
                  <a:cubicBezTo>
                    <a:pt x="0" y="41338"/>
                    <a:pt x="41339" y="0"/>
                    <a:pt x="91916" y="0"/>
                  </a:cubicBezTo>
                  <a:lnTo>
                    <a:pt x="91916" y="0"/>
                  </a:lnTo>
                  <a:cubicBezTo>
                    <a:pt x="142494" y="0"/>
                    <a:pt x="183832" y="41338"/>
                    <a:pt x="183832" y="91916"/>
                  </a:cubicBezTo>
                  <a:lnTo>
                    <a:pt x="183832" y="231553"/>
                  </a:lnTo>
                  <a:cubicBezTo>
                    <a:pt x="183832" y="282130"/>
                    <a:pt x="142494" y="323469"/>
                    <a:pt x="91916" y="3234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"/>
            <p:cNvSpPr/>
            <p:nvPr/>
          </p:nvSpPr>
          <p:spPr>
            <a:xfrm>
              <a:off x="7699533" y="5961602"/>
              <a:ext cx="11430" cy="54101"/>
            </a:xfrm>
            <a:custGeom>
              <a:rect b="b" l="l" r="r" t="t"/>
              <a:pathLst>
                <a:path extrusionOk="0" h="54101" w="11430">
                  <a:moveTo>
                    <a:pt x="5715" y="54102"/>
                  </a:moveTo>
                  <a:lnTo>
                    <a:pt x="5715" y="54102"/>
                  </a:lnTo>
                  <a:cubicBezTo>
                    <a:pt x="2572" y="54102"/>
                    <a:pt x="0" y="51530"/>
                    <a:pt x="0" y="48387"/>
                  </a:cubicBezTo>
                  <a:lnTo>
                    <a:pt x="0" y="5715"/>
                  </a:lnTo>
                  <a:cubicBezTo>
                    <a:pt x="0" y="2571"/>
                    <a:pt x="2572" y="0"/>
                    <a:pt x="5715" y="0"/>
                  </a:cubicBezTo>
                  <a:lnTo>
                    <a:pt x="5715" y="0"/>
                  </a:lnTo>
                  <a:cubicBezTo>
                    <a:pt x="8859" y="0"/>
                    <a:pt x="11430" y="2571"/>
                    <a:pt x="11430" y="5715"/>
                  </a:cubicBezTo>
                  <a:lnTo>
                    <a:pt x="11430" y="48387"/>
                  </a:lnTo>
                  <a:cubicBezTo>
                    <a:pt x="11430" y="51530"/>
                    <a:pt x="8859" y="54102"/>
                    <a:pt x="5715" y="54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"/>
          <p:cNvGrpSpPr/>
          <p:nvPr/>
        </p:nvGrpSpPr>
        <p:grpSpPr>
          <a:xfrm>
            <a:off x="6427831" y="3923439"/>
            <a:ext cx="1533857" cy="564092"/>
            <a:chOff x="6546554" y="3679108"/>
            <a:chExt cx="1256642" cy="462143"/>
          </a:xfrm>
        </p:grpSpPr>
        <p:sp>
          <p:nvSpPr>
            <p:cNvPr id="727" name="Google Shape;727;p1"/>
            <p:cNvSpPr/>
            <p:nvPr/>
          </p:nvSpPr>
          <p:spPr>
            <a:xfrm>
              <a:off x="6546554" y="3679108"/>
              <a:ext cx="1256642" cy="462143"/>
            </a:xfrm>
            <a:custGeom>
              <a:rect b="b" l="l" r="r" t="t"/>
              <a:pathLst>
                <a:path extrusionOk="0" h="513492" w="1396269">
                  <a:moveTo>
                    <a:pt x="1334738" y="0"/>
                  </a:moveTo>
                  <a:cubicBezTo>
                    <a:pt x="1368721" y="0"/>
                    <a:pt x="1396270" y="27548"/>
                    <a:pt x="1396270" y="61531"/>
                  </a:cubicBezTo>
                  <a:lnTo>
                    <a:pt x="1396270" y="451961"/>
                  </a:lnTo>
                  <a:cubicBezTo>
                    <a:pt x="1396270" y="485944"/>
                    <a:pt x="1368722" y="513493"/>
                    <a:pt x="1334738" y="513493"/>
                  </a:cubicBezTo>
                  <a:lnTo>
                    <a:pt x="61532" y="513493"/>
                  </a:lnTo>
                  <a:cubicBezTo>
                    <a:pt x="27549" y="513493"/>
                    <a:pt x="0" y="485944"/>
                    <a:pt x="0" y="451961"/>
                  </a:cubicBezTo>
                  <a:lnTo>
                    <a:pt x="0" y="61531"/>
                  </a:lnTo>
                  <a:cubicBezTo>
                    <a:pt x="0" y="27549"/>
                    <a:pt x="27548" y="0"/>
                    <a:pt x="6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"/>
            <p:cNvSpPr/>
            <p:nvPr/>
          </p:nvSpPr>
          <p:spPr>
            <a:xfrm>
              <a:off x="6661108" y="3712144"/>
              <a:ext cx="69522" cy="69522"/>
            </a:xfrm>
            <a:custGeom>
              <a:rect b="b" l="l" r="r" t="t"/>
              <a:pathLst>
                <a:path extrusionOk="0" h="77247" w="77247">
                  <a:moveTo>
                    <a:pt x="0" y="0"/>
                  </a:moveTo>
                  <a:lnTo>
                    <a:pt x="77248" y="0"/>
                  </a:lnTo>
                  <a:lnTo>
                    <a:pt x="77248" y="77248"/>
                  </a:lnTo>
                  <a:lnTo>
                    <a:pt x="0" y="772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9" name="Google Shape;729;p1"/>
            <p:cNvGrpSpPr/>
            <p:nvPr/>
          </p:nvGrpSpPr>
          <p:grpSpPr>
            <a:xfrm>
              <a:off x="6805960" y="3712311"/>
              <a:ext cx="391811" cy="69592"/>
              <a:chOff x="6322885" y="5875210"/>
              <a:chExt cx="434911" cy="77247"/>
            </a:xfrm>
          </p:grpSpPr>
          <p:sp>
            <p:nvSpPr>
              <p:cNvPr id="730" name="Google Shape;730;p1"/>
              <p:cNvSpPr/>
              <p:nvPr/>
            </p:nvSpPr>
            <p:spPr>
              <a:xfrm>
                <a:off x="632288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1"/>
              <p:cNvSpPr/>
              <p:nvPr/>
            </p:nvSpPr>
            <p:spPr>
              <a:xfrm>
                <a:off x="641232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1"/>
              <p:cNvSpPr/>
              <p:nvPr/>
            </p:nvSpPr>
            <p:spPr>
              <a:xfrm>
                <a:off x="6501765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"/>
              <p:cNvSpPr/>
              <p:nvPr/>
            </p:nvSpPr>
            <p:spPr>
              <a:xfrm>
                <a:off x="659110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"/>
              <p:cNvSpPr/>
              <p:nvPr/>
            </p:nvSpPr>
            <p:spPr>
              <a:xfrm>
                <a:off x="6680549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"/>
            <p:cNvGrpSpPr/>
            <p:nvPr/>
          </p:nvGrpSpPr>
          <p:grpSpPr>
            <a:xfrm>
              <a:off x="7285642" y="3712311"/>
              <a:ext cx="391897" cy="69592"/>
              <a:chOff x="6855333" y="5875210"/>
              <a:chExt cx="435006" cy="77247"/>
            </a:xfrm>
          </p:grpSpPr>
          <p:sp>
            <p:nvSpPr>
              <p:cNvPr id="736" name="Google Shape;736;p1"/>
              <p:cNvSpPr/>
              <p:nvPr/>
            </p:nvSpPr>
            <p:spPr>
              <a:xfrm>
                <a:off x="6855333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"/>
              <p:cNvSpPr/>
              <p:nvPr/>
            </p:nvSpPr>
            <p:spPr>
              <a:xfrm>
                <a:off x="694477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7" y="0"/>
                    </a:lnTo>
                    <a:lnTo>
                      <a:pt x="77247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"/>
              <p:cNvSpPr/>
              <p:nvPr/>
            </p:nvSpPr>
            <p:spPr>
              <a:xfrm>
                <a:off x="703421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"/>
              <p:cNvSpPr/>
              <p:nvPr/>
            </p:nvSpPr>
            <p:spPr>
              <a:xfrm>
                <a:off x="712365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"/>
              <p:cNvSpPr/>
              <p:nvPr/>
            </p:nvSpPr>
            <p:spPr>
              <a:xfrm>
                <a:off x="7213092" y="5875210"/>
                <a:ext cx="77247" cy="77247"/>
              </a:xfrm>
              <a:custGeom>
                <a:rect b="b" l="l" r="r" t="t"/>
                <a:pathLst>
                  <a:path extrusionOk="0" h="77247" w="77247">
                    <a:moveTo>
                      <a:pt x="0" y="0"/>
                    </a:moveTo>
                    <a:lnTo>
                      <a:pt x="77248" y="0"/>
                    </a:lnTo>
                    <a:lnTo>
                      <a:pt x="77248" y="77248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"/>
            <p:cNvGrpSpPr/>
            <p:nvPr/>
          </p:nvGrpSpPr>
          <p:grpSpPr>
            <a:xfrm>
              <a:off x="6577103" y="3819746"/>
              <a:ext cx="1198690" cy="70794"/>
              <a:chOff x="6068853" y="5994463"/>
              <a:chExt cx="1330547" cy="78581"/>
            </a:xfrm>
          </p:grpSpPr>
          <p:sp>
            <p:nvSpPr>
              <p:cNvPr id="742" name="Google Shape;742;p1"/>
              <p:cNvSpPr/>
              <p:nvPr/>
            </p:nvSpPr>
            <p:spPr>
              <a:xfrm>
                <a:off x="6068853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"/>
              <p:cNvSpPr/>
              <p:nvPr/>
            </p:nvSpPr>
            <p:spPr>
              <a:xfrm>
                <a:off x="617315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"/>
              <p:cNvSpPr/>
              <p:nvPr/>
            </p:nvSpPr>
            <p:spPr>
              <a:xfrm>
                <a:off x="6277451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"/>
              <p:cNvSpPr/>
              <p:nvPr/>
            </p:nvSpPr>
            <p:spPr>
              <a:xfrm>
                <a:off x="638184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"/>
              <p:cNvSpPr/>
              <p:nvPr/>
            </p:nvSpPr>
            <p:spPr>
              <a:xfrm>
                <a:off x="648614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"/>
              <p:cNvSpPr/>
              <p:nvPr/>
            </p:nvSpPr>
            <p:spPr>
              <a:xfrm>
                <a:off x="6590442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"/>
              <p:cNvSpPr/>
              <p:nvPr/>
            </p:nvSpPr>
            <p:spPr>
              <a:xfrm>
                <a:off x="669483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"/>
              <p:cNvSpPr/>
              <p:nvPr/>
            </p:nvSpPr>
            <p:spPr>
              <a:xfrm>
                <a:off x="679913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"/>
              <p:cNvSpPr/>
              <p:nvPr/>
            </p:nvSpPr>
            <p:spPr>
              <a:xfrm>
                <a:off x="6903434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"/>
              <p:cNvSpPr/>
              <p:nvPr/>
            </p:nvSpPr>
            <p:spPr>
              <a:xfrm>
                <a:off x="7007828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"/>
              <p:cNvSpPr/>
              <p:nvPr/>
            </p:nvSpPr>
            <p:spPr>
              <a:xfrm>
                <a:off x="7112126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"/>
              <p:cNvSpPr/>
              <p:nvPr/>
            </p:nvSpPr>
            <p:spPr>
              <a:xfrm>
                <a:off x="7216425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"/>
              <p:cNvSpPr/>
              <p:nvPr/>
            </p:nvSpPr>
            <p:spPr>
              <a:xfrm>
                <a:off x="7320819" y="5994463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2"/>
                    </a:lnTo>
                    <a:lnTo>
                      <a:pt x="0" y="785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"/>
            <p:cNvGrpSpPr/>
            <p:nvPr/>
          </p:nvGrpSpPr>
          <p:grpSpPr>
            <a:xfrm>
              <a:off x="6577103" y="3995572"/>
              <a:ext cx="1198690" cy="70794"/>
              <a:chOff x="6068853" y="6189630"/>
              <a:chExt cx="1330547" cy="78581"/>
            </a:xfrm>
          </p:grpSpPr>
          <p:sp>
            <p:nvSpPr>
              <p:cNvPr id="756" name="Google Shape;756;p1"/>
              <p:cNvSpPr/>
              <p:nvPr/>
            </p:nvSpPr>
            <p:spPr>
              <a:xfrm>
                <a:off x="6068853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"/>
              <p:cNvSpPr/>
              <p:nvPr/>
            </p:nvSpPr>
            <p:spPr>
              <a:xfrm>
                <a:off x="6173152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"/>
              <p:cNvSpPr/>
              <p:nvPr/>
            </p:nvSpPr>
            <p:spPr>
              <a:xfrm>
                <a:off x="6277451" y="6189630"/>
                <a:ext cx="497300" cy="78581"/>
              </a:xfrm>
              <a:custGeom>
                <a:rect b="b" l="l" r="r" t="t"/>
                <a:pathLst>
                  <a:path extrusionOk="0" h="78581" w="497300">
                    <a:moveTo>
                      <a:pt x="0" y="0"/>
                    </a:moveTo>
                    <a:lnTo>
                      <a:pt x="497300" y="0"/>
                    </a:lnTo>
                    <a:lnTo>
                      <a:pt x="497300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"/>
              <p:cNvSpPr/>
              <p:nvPr/>
            </p:nvSpPr>
            <p:spPr>
              <a:xfrm>
                <a:off x="679913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"/>
              <p:cNvSpPr/>
              <p:nvPr/>
            </p:nvSpPr>
            <p:spPr>
              <a:xfrm>
                <a:off x="6903434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"/>
              <p:cNvSpPr/>
              <p:nvPr/>
            </p:nvSpPr>
            <p:spPr>
              <a:xfrm>
                <a:off x="7007828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"/>
              <p:cNvSpPr/>
              <p:nvPr/>
            </p:nvSpPr>
            <p:spPr>
              <a:xfrm>
                <a:off x="7112126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"/>
              <p:cNvSpPr/>
              <p:nvPr/>
            </p:nvSpPr>
            <p:spPr>
              <a:xfrm>
                <a:off x="7216425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"/>
              <p:cNvSpPr/>
              <p:nvPr/>
            </p:nvSpPr>
            <p:spPr>
              <a:xfrm>
                <a:off x="7320819" y="6189630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2" y="0"/>
                    </a:lnTo>
                    <a:lnTo>
                      <a:pt x="78582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1"/>
            <p:cNvGrpSpPr/>
            <p:nvPr/>
          </p:nvGrpSpPr>
          <p:grpSpPr>
            <a:xfrm>
              <a:off x="6622239" y="3908904"/>
              <a:ext cx="1104727" cy="70794"/>
              <a:chOff x="6118955" y="6093428"/>
              <a:chExt cx="1226248" cy="78581"/>
            </a:xfrm>
          </p:grpSpPr>
          <p:sp>
            <p:nvSpPr>
              <p:cNvPr id="766" name="Google Shape;766;p1"/>
              <p:cNvSpPr/>
              <p:nvPr/>
            </p:nvSpPr>
            <p:spPr>
              <a:xfrm>
                <a:off x="611895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"/>
              <p:cNvSpPr/>
              <p:nvPr/>
            </p:nvSpPr>
            <p:spPr>
              <a:xfrm>
                <a:off x="6223254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"/>
              <p:cNvSpPr/>
              <p:nvPr/>
            </p:nvSpPr>
            <p:spPr>
              <a:xfrm>
                <a:off x="632764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"/>
              <p:cNvSpPr/>
              <p:nvPr/>
            </p:nvSpPr>
            <p:spPr>
              <a:xfrm>
                <a:off x="6431946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"/>
              <p:cNvSpPr/>
              <p:nvPr/>
            </p:nvSpPr>
            <p:spPr>
              <a:xfrm>
                <a:off x="6536245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"/>
              <p:cNvSpPr/>
              <p:nvPr/>
            </p:nvSpPr>
            <p:spPr>
              <a:xfrm>
                <a:off x="664063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"/>
              <p:cNvSpPr/>
              <p:nvPr/>
            </p:nvSpPr>
            <p:spPr>
              <a:xfrm>
                <a:off x="674493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"/>
              <p:cNvSpPr/>
              <p:nvPr/>
            </p:nvSpPr>
            <p:spPr>
              <a:xfrm>
                <a:off x="6849237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"/>
              <p:cNvSpPr/>
              <p:nvPr/>
            </p:nvSpPr>
            <p:spPr>
              <a:xfrm>
                <a:off x="6953631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1"/>
              <p:cNvSpPr/>
              <p:nvPr/>
            </p:nvSpPr>
            <p:spPr>
              <a:xfrm>
                <a:off x="7057929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1"/>
              <p:cNvSpPr/>
              <p:nvPr/>
            </p:nvSpPr>
            <p:spPr>
              <a:xfrm>
                <a:off x="7162228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"/>
              <p:cNvSpPr/>
              <p:nvPr/>
            </p:nvSpPr>
            <p:spPr>
              <a:xfrm>
                <a:off x="7266622" y="6093428"/>
                <a:ext cx="78581" cy="78581"/>
              </a:xfrm>
              <a:custGeom>
                <a:rect b="b" l="l" r="r" t="t"/>
                <a:pathLst>
                  <a:path extrusionOk="0" h="78581" w="78581">
                    <a:moveTo>
                      <a:pt x="0" y="0"/>
                    </a:moveTo>
                    <a:lnTo>
                      <a:pt x="78581" y="0"/>
                    </a:lnTo>
                    <a:lnTo>
                      <a:pt x="78581" y="78581"/>
                    </a:lnTo>
                    <a:lnTo>
                      <a:pt x="0" y="785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8" name="Google Shape;778;p1"/>
            <p:cNvSpPr/>
            <p:nvPr/>
          </p:nvSpPr>
          <p:spPr>
            <a:xfrm>
              <a:off x="7740658" y="3711543"/>
              <a:ext cx="33604" cy="33604"/>
            </a:xfrm>
            <a:custGeom>
              <a:rect b="b" l="l" r="r" t="t"/>
              <a:pathLst>
                <a:path extrusionOk="0" h="37338" w="37338">
                  <a:moveTo>
                    <a:pt x="37338" y="18669"/>
                  </a:moveTo>
                  <a:cubicBezTo>
                    <a:pt x="37338" y="28980"/>
                    <a:pt x="28980" y="37338"/>
                    <a:pt x="18669" y="37338"/>
                  </a:cubicBezTo>
                  <a:cubicBezTo>
                    <a:pt x="8358" y="37338"/>
                    <a:pt x="0" y="28980"/>
                    <a:pt x="0" y="18669"/>
                  </a:cubicBezTo>
                  <a:cubicBezTo>
                    <a:pt x="0" y="8359"/>
                    <a:pt x="8358" y="0"/>
                    <a:pt x="18669" y="0"/>
                  </a:cubicBezTo>
                  <a:cubicBezTo>
                    <a:pt x="28979" y="0"/>
                    <a:pt x="37338" y="8358"/>
                    <a:pt x="37338" y="186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9" name="Google Shape;779;p1"/>
          <p:cNvGrpSpPr/>
          <p:nvPr/>
        </p:nvGrpSpPr>
        <p:grpSpPr>
          <a:xfrm>
            <a:off x="6367914" y="2012818"/>
            <a:ext cx="1448168" cy="1250722"/>
            <a:chOff x="6497466" y="2113795"/>
            <a:chExt cx="1186439" cy="1024678"/>
          </a:xfrm>
        </p:grpSpPr>
        <p:sp>
          <p:nvSpPr>
            <p:cNvPr id="780" name="Google Shape;780;p1"/>
            <p:cNvSpPr/>
            <p:nvPr/>
          </p:nvSpPr>
          <p:spPr>
            <a:xfrm>
              <a:off x="6497466" y="2113795"/>
              <a:ext cx="1186433" cy="1024678"/>
            </a:xfrm>
            <a:custGeom>
              <a:rect b="b" l="l" r="r" t="t"/>
              <a:pathLst>
                <a:path extrusionOk="0" h="1915286" w="1318259">
                  <a:moveTo>
                    <a:pt x="1266444" y="0"/>
                  </a:moveTo>
                  <a:cubicBezTo>
                    <a:pt x="1295061" y="0"/>
                    <a:pt x="1318260" y="23199"/>
                    <a:pt x="1318260" y="51816"/>
                  </a:cubicBezTo>
                  <a:lnTo>
                    <a:pt x="1318260" y="1863471"/>
                  </a:lnTo>
                  <a:cubicBezTo>
                    <a:pt x="1318260" y="1892089"/>
                    <a:pt x="1295061" y="1915287"/>
                    <a:pt x="1266444" y="1915287"/>
                  </a:cubicBezTo>
                  <a:lnTo>
                    <a:pt x="51816" y="1915287"/>
                  </a:lnTo>
                  <a:cubicBezTo>
                    <a:pt x="23198" y="1915287"/>
                    <a:pt x="0" y="1892089"/>
                    <a:pt x="0" y="1863471"/>
                  </a:cubicBezTo>
                  <a:lnTo>
                    <a:pt x="0" y="51816"/>
                  </a:lnTo>
                  <a:cubicBezTo>
                    <a:pt x="0" y="23199"/>
                    <a:pt x="23198" y="0"/>
                    <a:pt x="51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"/>
            <p:cNvSpPr/>
            <p:nvPr/>
          </p:nvSpPr>
          <p:spPr>
            <a:xfrm>
              <a:off x="6497472" y="2113798"/>
              <a:ext cx="1186433" cy="84696"/>
            </a:xfrm>
            <a:custGeom>
              <a:rect b="b" l="l" r="r" t="t"/>
              <a:pathLst>
                <a:path extrusionOk="0" h="94107" w="1318259">
                  <a:moveTo>
                    <a:pt x="1318260" y="51816"/>
                  </a:moveTo>
                  <a:lnTo>
                    <a:pt x="1318260" y="94107"/>
                  </a:lnTo>
                  <a:lnTo>
                    <a:pt x="0" y="94107"/>
                  </a:lnTo>
                  <a:lnTo>
                    <a:pt x="0" y="51816"/>
                  </a:lnTo>
                  <a:cubicBezTo>
                    <a:pt x="0" y="23241"/>
                    <a:pt x="23241" y="0"/>
                    <a:pt x="51816" y="0"/>
                  </a:cubicBezTo>
                  <a:lnTo>
                    <a:pt x="1266444" y="0"/>
                  </a:lnTo>
                  <a:cubicBezTo>
                    <a:pt x="1295019" y="0"/>
                    <a:pt x="1318260" y="23241"/>
                    <a:pt x="1318260" y="518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2" name="Google Shape;782;p1"/>
            <p:cNvGrpSpPr/>
            <p:nvPr/>
          </p:nvGrpSpPr>
          <p:grpSpPr>
            <a:xfrm>
              <a:off x="7512268" y="2145579"/>
              <a:ext cx="126741" cy="28145"/>
              <a:chOff x="7106888" y="4136136"/>
              <a:chExt cx="140683" cy="31241"/>
            </a:xfrm>
          </p:grpSpPr>
          <p:sp>
            <p:nvSpPr>
              <p:cNvPr id="783" name="Google Shape;783;p1"/>
              <p:cNvSpPr/>
              <p:nvPr/>
            </p:nvSpPr>
            <p:spPr>
              <a:xfrm>
                <a:off x="7216330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"/>
              <p:cNvSpPr/>
              <p:nvPr/>
            </p:nvSpPr>
            <p:spPr>
              <a:xfrm>
                <a:off x="7161561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4" y="31242"/>
                      <a:pt x="0" y="24248"/>
                      <a:pt x="0" y="15621"/>
                    </a:cubicBezTo>
                    <a:cubicBezTo>
                      <a:pt x="0" y="6994"/>
                      <a:pt x="6994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"/>
              <p:cNvSpPr/>
              <p:nvPr/>
            </p:nvSpPr>
            <p:spPr>
              <a:xfrm>
                <a:off x="7106888" y="4136136"/>
                <a:ext cx="31241" cy="31241"/>
              </a:xfrm>
              <a:custGeom>
                <a:rect b="b" l="l" r="r" t="t"/>
                <a:pathLst>
                  <a:path extrusionOk="0" h="31241" w="31241">
                    <a:moveTo>
                      <a:pt x="31242" y="15621"/>
                    </a:moveTo>
                    <a:cubicBezTo>
                      <a:pt x="31242" y="24248"/>
                      <a:pt x="24248" y="31242"/>
                      <a:pt x="15621" y="31242"/>
                    </a:cubicBezTo>
                    <a:cubicBezTo>
                      <a:pt x="6993" y="31242"/>
                      <a:pt x="-1" y="24248"/>
                      <a:pt x="-1" y="15621"/>
                    </a:cubicBezTo>
                    <a:cubicBezTo>
                      <a:pt x="-1" y="6994"/>
                      <a:pt x="6993" y="0"/>
                      <a:pt x="15621" y="0"/>
                    </a:cubicBezTo>
                    <a:cubicBezTo>
                      <a:pt x="24248" y="0"/>
                      <a:pt x="31242" y="6994"/>
                      <a:pt x="31242" y="15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6" name="Google Shape;786;p1"/>
            <p:cNvSpPr/>
            <p:nvPr/>
          </p:nvSpPr>
          <p:spPr>
            <a:xfrm>
              <a:off x="6515578" y="2215995"/>
              <a:ext cx="1150258" cy="460514"/>
            </a:xfrm>
            <a:custGeom>
              <a:rect b="b" l="l" r="r" t="t"/>
              <a:pathLst>
                <a:path extrusionOk="0" h="511682" w="1278064">
                  <a:moveTo>
                    <a:pt x="0" y="0"/>
                  </a:moveTo>
                  <a:lnTo>
                    <a:pt x="1278064" y="0"/>
                  </a:lnTo>
                  <a:lnTo>
                    <a:pt x="1278064" y="511683"/>
                  </a:lnTo>
                  <a:lnTo>
                    <a:pt x="0" y="5116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"/>
            <p:cNvSpPr/>
            <p:nvPr/>
          </p:nvSpPr>
          <p:spPr>
            <a:xfrm>
              <a:off x="6548699" y="2724580"/>
              <a:ext cx="316840" cy="275091"/>
            </a:xfrm>
            <a:custGeom>
              <a:rect b="b" l="l" r="r" t="t"/>
              <a:pathLst>
                <a:path extrusionOk="0" h="305657" w="352044">
                  <a:moveTo>
                    <a:pt x="0" y="0"/>
                  </a:moveTo>
                  <a:lnTo>
                    <a:pt x="352044" y="0"/>
                  </a:lnTo>
                  <a:lnTo>
                    <a:pt x="352044" y="305657"/>
                  </a:lnTo>
                  <a:lnTo>
                    <a:pt x="0" y="3056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6896308" y="2724580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6896308" y="2775721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6896308" y="2826777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"/>
            <p:cNvSpPr/>
            <p:nvPr/>
          </p:nvSpPr>
          <p:spPr>
            <a:xfrm>
              <a:off x="6896308" y="2877919"/>
              <a:ext cx="741778" cy="20916"/>
            </a:xfrm>
            <a:custGeom>
              <a:rect b="b" l="l" r="r" t="t"/>
              <a:pathLst>
                <a:path extrusionOk="0" h="23240" w="824198">
                  <a:moveTo>
                    <a:pt x="0" y="0"/>
                  </a:moveTo>
                  <a:lnTo>
                    <a:pt x="824199" y="0"/>
                  </a:lnTo>
                  <a:lnTo>
                    <a:pt x="824199" y="23241"/>
                  </a:lnTo>
                  <a:lnTo>
                    <a:pt x="0" y="23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2" name="Google Shape;792;p1"/>
            <p:cNvGrpSpPr/>
            <p:nvPr/>
          </p:nvGrpSpPr>
          <p:grpSpPr>
            <a:xfrm>
              <a:off x="7422424" y="2953744"/>
              <a:ext cx="216586" cy="46337"/>
              <a:chOff x="7007161" y="5033200"/>
              <a:chExt cx="240411" cy="51434"/>
            </a:xfrm>
          </p:grpSpPr>
          <p:sp>
            <p:nvSpPr>
              <p:cNvPr id="793" name="Google Shape;793;p1"/>
              <p:cNvSpPr/>
              <p:nvPr/>
            </p:nvSpPr>
            <p:spPr>
              <a:xfrm>
                <a:off x="7007161" y="5033200"/>
                <a:ext cx="240411" cy="51434"/>
              </a:xfrm>
              <a:custGeom>
                <a:rect b="b" l="l" r="r" t="t"/>
                <a:pathLst>
                  <a:path extrusionOk="0" h="51434" w="240411">
                    <a:moveTo>
                      <a:pt x="214694" y="51435"/>
                    </a:moveTo>
                    <a:lnTo>
                      <a:pt x="25718" y="51435"/>
                    </a:lnTo>
                    <a:cubicBezTo>
                      <a:pt x="11525" y="51435"/>
                      <a:pt x="0" y="39814"/>
                      <a:pt x="0" y="25717"/>
                    </a:cubicBezTo>
                    <a:lnTo>
                      <a:pt x="0" y="25717"/>
                    </a:lnTo>
                    <a:cubicBezTo>
                      <a:pt x="0" y="11525"/>
                      <a:pt x="11621" y="0"/>
                      <a:pt x="25718" y="0"/>
                    </a:cubicBezTo>
                    <a:lnTo>
                      <a:pt x="214694" y="0"/>
                    </a:lnTo>
                    <a:cubicBezTo>
                      <a:pt x="228886" y="0"/>
                      <a:pt x="240411" y="11621"/>
                      <a:pt x="240411" y="25717"/>
                    </a:cubicBezTo>
                    <a:lnTo>
                      <a:pt x="240411" y="25717"/>
                    </a:lnTo>
                    <a:cubicBezTo>
                      <a:pt x="240411" y="39909"/>
                      <a:pt x="228791" y="51435"/>
                      <a:pt x="214694" y="514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"/>
              <p:cNvSpPr/>
              <p:nvPr/>
            </p:nvSpPr>
            <p:spPr>
              <a:xfrm>
                <a:off x="7073264" y="5047202"/>
                <a:ext cx="108204" cy="23240"/>
              </a:xfrm>
              <a:custGeom>
                <a:rect b="b" l="l" r="r" t="t"/>
                <a:pathLst>
                  <a:path extrusionOk="0" h="23240" w="108204">
                    <a:moveTo>
                      <a:pt x="96584" y="23241"/>
                    </a:moveTo>
                    <a:lnTo>
                      <a:pt x="11621" y="23241"/>
                    </a:lnTo>
                    <a:cubicBezTo>
                      <a:pt x="5239" y="23241"/>
                      <a:pt x="0" y="18002"/>
                      <a:pt x="0" y="11620"/>
                    </a:cubicBezTo>
                    <a:lnTo>
                      <a:pt x="0" y="11620"/>
                    </a:lnTo>
                    <a:cubicBezTo>
                      <a:pt x="0" y="5239"/>
                      <a:pt x="5239" y="0"/>
                      <a:pt x="11621" y="0"/>
                    </a:cubicBezTo>
                    <a:lnTo>
                      <a:pt x="96584" y="0"/>
                    </a:lnTo>
                    <a:cubicBezTo>
                      <a:pt x="102965" y="0"/>
                      <a:pt x="108204" y="5239"/>
                      <a:pt x="108204" y="11620"/>
                    </a:cubicBezTo>
                    <a:lnTo>
                      <a:pt x="108204" y="11620"/>
                    </a:lnTo>
                    <a:cubicBezTo>
                      <a:pt x="108204" y="18002"/>
                      <a:pt x="102965" y="23241"/>
                      <a:pt x="96584" y="23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1"/>
            <p:cNvGrpSpPr/>
            <p:nvPr/>
          </p:nvGrpSpPr>
          <p:grpSpPr>
            <a:xfrm>
              <a:off x="6548871" y="2408331"/>
              <a:ext cx="1090139" cy="89414"/>
              <a:chOff x="6037516" y="4427791"/>
              <a:chExt cx="1210056" cy="99250"/>
            </a:xfrm>
          </p:grpSpPr>
          <p:sp>
            <p:nvSpPr>
              <p:cNvPr id="796" name="Google Shape;796;p1"/>
              <p:cNvSpPr/>
              <p:nvPr/>
            </p:nvSpPr>
            <p:spPr>
              <a:xfrm>
                <a:off x="6037516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49625"/>
                    </a:moveTo>
                    <a:lnTo>
                      <a:pt x="49625" y="99251"/>
                    </a:lnTo>
                    <a:lnTo>
                      <a:pt x="49625" y="0"/>
                    </a:lnTo>
                    <a:lnTo>
                      <a:pt x="0" y="496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"/>
              <p:cNvSpPr/>
              <p:nvPr/>
            </p:nvSpPr>
            <p:spPr>
              <a:xfrm>
                <a:off x="7197947" y="4427791"/>
                <a:ext cx="49625" cy="99250"/>
              </a:xfrm>
              <a:custGeom>
                <a:rect b="b" l="l" r="r" t="t"/>
                <a:pathLst>
                  <a:path extrusionOk="0" h="99250" w="49625">
                    <a:moveTo>
                      <a:pt x="0" y="0"/>
                    </a:moveTo>
                    <a:lnTo>
                      <a:pt x="0" y="99251"/>
                    </a:lnTo>
                    <a:lnTo>
                      <a:pt x="49625" y="496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8" name="Google Shape;798;p1"/>
            <p:cNvGrpSpPr/>
            <p:nvPr/>
          </p:nvGrpSpPr>
          <p:grpSpPr>
            <a:xfrm>
              <a:off x="7012935" y="2651519"/>
              <a:ext cx="157033" cy="16304"/>
              <a:chOff x="6552628" y="4697730"/>
              <a:chExt cx="174307" cy="18097"/>
            </a:xfrm>
          </p:grpSpPr>
          <p:sp>
            <p:nvSpPr>
              <p:cNvPr id="799" name="Google Shape;799;p1"/>
              <p:cNvSpPr/>
              <p:nvPr/>
            </p:nvSpPr>
            <p:spPr>
              <a:xfrm>
                <a:off x="655262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8" y="4000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"/>
              <p:cNvSpPr/>
              <p:nvPr/>
            </p:nvSpPr>
            <p:spPr>
              <a:xfrm>
                <a:off x="65916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"/>
              <p:cNvSpPr/>
              <p:nvPr/>
            </p:nvSpPr>
            <p:spPr>
              <a:xfrm>
                <a:off x="6630733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9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9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"/>
              <p:cNvSpPr/>
              <p:nvPr/>
            </p:nvSpPr>
            <p:spPr>
              <a:xfrm>
                <a:off x="6669881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8" y="9049"/>
                    </a:moveTo>
                    <a:cubicBezTo>
                      <a:pt x="18098" y="14046"/>
                      <a:pt x="14046" y="18098"/>
                      <a:pt x="9049" y="18098"/>
                    </a:cubicBezTo>
                    <a:cubicBezTo>
                      <a:pt x="4051" y="18098"/>
                      <a:pt x="0" y="14046"/>
                      <a:pt x="0" y="9049"/>
                    </a:cubicBezTo>
                    <a:cubicBezTo>
                      <a:pt x="0" y="4051"/>
                      <a:pt x="4051" y="0"/>
                      <a:pt x="9049" y="0"/>
                    </a:cubicBezTo>
                    <a:cubicBezTo>
                      <a:pt x="14046" y="0"/>
                      <a:pt x="18098" y="4051"/>
                      <a:pt x="18098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"/>
              <p:cNvSpPr/>
              <p:nvPr/>
            </p:nvSpPr>
            <p:spPr>
              <a:xfrm>
                <a:off x="6708838" y="4697730"/>
                <a:ext cx="18097" cy="18097"/>
              </a:xfrm>
              <a:custGeom>
                <a:rect b="b" l="l" r="r" t="t"/>
                <a:pathLst>
                  <a:path extrusionOk="0" h="18097" w="18097">
                    <a:moveTo>
                      <a:pt x="18097" y="9049"/>
                    </a:moveTo>
                    <a:cubicBezTo>
                      <a:pt x="18097" y="14002"/>
                      <a:pt x="14097" y="18097"/>
                      <a:pt x="9048" y="18097"/>
                    </a:cubicBezTo>
                    <a:cubicBezTo>
                      <a:pt x="4000" y="18097"/>
                      <a:pt x="0" y="14097"/>
                      <a:pt x="0" y="9049"/>
                    </a:cubicBezTo>
                    <a:cubicBezTo>
                      <a:pt x="0" y="4000"/>
                      <a:pt x="4000" y="0"/>
                      <a:pt x="9048" y="0"/>
                    </a:cubicBezTo>
                    <a:cubicBezTo>
                      <a:pt x="14097" y="0"/>
                      <a:pt x="18097" y="4000"/>
                      <a:pt x="18097" y="90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4" name="Google Shape;804;p1"/>
            <p:cNvSpPr/>
            <p:nvPr/>
          </p:nvSpPr>
          <p:spPr>
            <a:xfrm>
              <a:off x="6548699" y="3046960"/>
              <a:ext cx="1089050" cy="8572"/>
            </a:xfrm>
            <a:custGeom>
              <a:rect b="b" l="l" r="r" t="t"/>
              <a:pathLst>
                <a:path extrusionOk="0" h="9525" w="1210055">
                  <a:moveTo>
                    <a:pt x="0" y="0"/>
                  </a:moveTo>
                  <a:lnTo>
                    <a:pt x="1210056" y="0"/>
                  </a:lnTo>
                </a:path>
              </a:pathLst>
            </a:custGeom>
            <a:noFill/>
            <a:ln cap="flat" cmpd="sng" w="17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5" name="Google Shape;805;p1"/>
            <p:cNvGrpSpPr/>
            <p:nvPr/>
          </p:nvGrpSpPr>
          <p:grpSpPr>
            <a:xfrm>
              <a:off x="6505708" y="2659414"/>
              <a:ext cx="413779" cy="413778"/>
              <a:chOff x="5989605" y="4706493"/>
              <a:chExt cx="459295" cy="459294"/>
            </a:xfrm>
          </p:grpSpPr>
          <p:grpSp>
            <p:nvGrpSpPr>
              <p:cNvPr id="806" name="Google Shape;806;p1"/>
              <p:cNvGrpSpPr/>
              <p:nvPr/>
            </p:nvGrpSpPr>
            <p:grpSpPr>
              <a:xfrm>
                <a:off x="6001893" y="4718780"/>
                <a:ext cx="444150" cy="444151"/>
                <a:chOff x="6001893" y="4718780"/>
                <a:chExt cx="444150" cy="444151"/>
              </a:xfrm>
            </p:grpSpPr>
            <p:sp>
              <p:nvSpPr>
                <p:cNvPr id="807" name="Google Shape;807;p1"/>
                <p:cNvSpPr/>
                <p:nvPr/>
              </p:nvSpPr>
              <p:spPr>
                <a:xfrm>
                  <a:off x="6017418" y="5153406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388048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p1"/>
                <p:cNvSpPr/>
                <p:nvPr/>
              </p:nvSpPr>
              <p:spPr>
                <a:xfrm>
                  <a:off x="6001893" y="4734306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388049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p1"/>
                <p:cNvSpPr/>
                <p:nvPr/>
              </p:nvSpPr>
              <p:spPr>
                <a:xfrm>
                  <a:off x="6032944" y="4718780"/>
                  <a:ext cx="388048" cy="9525"/>
                </a:xfrm>
                <a:custGeom>
                  <a:rect b="b" l="l" r="r" t="t"/>
                  <a:pathLst>
                    <a:path extrusionOk="0" h="9525" w="388048">
                      <a:moveTo>
                        <a:pt x="0" y="0"/>
                      </a:moveTo>
                      <a:lnTo>
                        <a:pt x="388048" y="0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p1"/>
                <p:cNvSpPr/>
                <p:nvPr/>
              </p:nvSpPr>
              <p:spPr>
                <a:xfrm>
                  <a:off x="6436518" y="4749831"/>
                  <a:ext cx="9525" cy="388048"/>
                </a:xfrm>
                <a:custGeom>
                  <a:rect b="b" l="l" r="r" t="t"/>
                  <a:pathLst>
                    <a:path extrusionOk="0" h="388048" w="9525">
                      <a:moveTo>
                        <a:pt x="0" y="0"/>
                      </a:moveTo>
                      <a:lnTo>
                        <a:pt x="0" y="388049"/>
                      </a:lnTo>
                    </a:path>
                  </a:pathLst>
                </a:custGeom>
                <a:solidFill>
                  <a:schemeClr val="dk1"/>
                </a:solidFill>
                <a:ln cap="rnd" cmpd="sng" w="15800">
                  <a:solidFill>
                    <a:schemeClr val="dk1"/>
                  </a:solidFill>
                  <a:prstDash val="dashDot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11" name="Google Shape;811;p1"/>
              <p:cNvGrpSpPr/>
              <p:nvPr/>
            </p:nvGrpSpPr>
            <p:grpSpPr>
              <a:xfrm>
                <a:off x="5989605" y="4706493"/>
                <a:ext cx="459295" cy="459294"/>
                <a:chOff x="5989605" y="4706493"/>
                <a:chExt cx="459295" cy="459294"/>
              </a:xfrm>
            </p:grpSpPr>
            <p:grpSp>
              <p:nvGrpSpPr>
                <p:cNvPr id="812" name="Google Shape;812;p1"/>
                <p:cNvGrpSpPr/>
                <p:nvPr/>
              </p:nvGrpSpPr>
              <p:grpSpPr>
                <a:xfrm>
                  <a:off x="5989605" y="4706493"/>
                  <a:ext cx="459295" cy="24669"/>
                  <a:chOff x="5989605" y="4706493"/>
                  <a:chExt cx="459295" cy="24669"/>
                </a:xfrm>
              </p:grpSpPr>
              <p:sp>
                <p:nvSpPr>
                  <p:cNvPr id="813" name="Google Shape;813;p1"/>
                  <p:cNvSpPr/>
                  <p:nvPr/>
                </p:nvSpPr>
                <p:spPr>
                  <a:xfrm>
                    <a:off x="5989605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1"/>
                  <p:cNvSpPr/>
                  <p:nvPr/>
                </p:nvSpPr>
                <p:spPr>
                  <a:xfrm>
                    <a:off x="620687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5" name="Google Shape;815;p1"/>
                  <p:cNvSpPr/>
                  <p:nvPr/>
                </p:nvSpPr>
                <p:spPr>
                  <a:xfrm>
                    <a:off x="6424231" y="4706493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6" name="Google Shape;816;p1"/>
                <p:cNvGrpSpPr/>
                <p:nvPr/>
              </p:nvGrpSpPr>
              <p:grpSpPr>
                <a:xfrm>
                  <a:off x="5989605" y="4923758"/>
                  <a:ext cx="459295" cy="24669"/>
                  <a:chOff x="5989605" y="4923758"/>
                  <a:chExt cx="459295" cy="24669"/>
                </a:xfrm>
              </p:grpSpPr>
              <p:sp>
                <p:nvSpPr>
                  <p:cNvPr id="817" name="Google Shape;817;p1"/>
                  <p:cNvSpPr/>
                  <p:nvPr/>
                </p:nvSpPr>
                <p:spPr>
                  <a:xfrm>
                    <a:off x="5989605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1"/>
                  <p:cNvSpPr/>
                  <p:nvPr/>
                </p:nvSpPr>
                <p:spPr>
                  <a:xfrm>
                    <a:off x="6424231" y="492375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9" name="Google Shape;819;p1"/>
                <p:cNvGrpSpPr/>
                <p:nvPr/>
              </p:nvGrpSpPr>
              <p:grpSpPr>
                <a:xfrm>
                  <a:off x="5989605" y="5141118"/>
                  <a:ext cx="459295" cy="24669"/>
                  <a:chOff x="5989605" y="5141118"/>
                  <a:chExt cx="459295" cy="24669"/>
                </a:xfrm>
              </p:grpSpPr>
              <p:sp>
                <p:nvSpPr>
                  <p:cNvPr id="820" name="Google Shape;820;p1"/>
                  <p:cNvSpPr/>
                  <p:nvPr/>
                </p:nvSpPr>
                <p:spPr>
                  <a:xfrm>
                    <a:off x="5989605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1"/>
                  <p:cNvSpPr/>
                  <p:nvPr/>
                </p:nvSpPr>
                <p:spPr>
                  <a:xfrm>
                    <a:off x="620687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2" name="Google Shape;822;p1"/>
                  <p:cNvSpPr/>
                  <p:nvPr/>
                </p:nvSpPr>
                <p:spPr>
                  <a:xfrm>
                    <a:off x="6424231" y="5141118"/>
                    <a:ext cx="24669" cy="24669"/>
                  </a:xfrm>
                  <a:custGeom>
                    <a:rect b="b" l="l" r="r" t="t"/>
                    <a:pathLst>
                      <a:path extrusionOk="0" h="24669" w="24669">
                        <a:moveTo>
                          <a:pt x="0" y="0"/>
                        </a:moveTo>
                        <a:lnTo>
                          <a:pt x="24670" y="0"/>
                        </a:lnTo>
                        <a:lnTo>
                          <a:pt x="24670" y="24670"/>
                        </a:lnTo>
                        <a:lnTo>
                          <a:pt x="0" y="2467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823" name="Google Shape;823;p1"/>
          <p:cNvGrpSpPr/>
          <p:nvPr/>
        </p:nvGrpSpPr>
        <p:grpSpPr>
          <a:xfrm>
            <a:off x="5248799" y="1817418"/>
            <a:ext cx="479083" cy="595031"/>
            <a:chOff x="5580610" y="1953710"/>
            <a:chExt cx="392498" cy="487491"/>
          </a:xfrm>
        </p:grpSpPr>
        <p:grpSp>
          <p:nvGrpSpPr>
            <p:cNvPr id="824" name="Google Shape;824;p1"/>
            <p:cNvGrpSpPr/>
            <p:nvPr/>
          </p:nvGrpSpPr>
          <p:grpSpPr>
            <a:xfrm>
              <a:off x="5580610" y="1953710"/>
              <a:ext cx="392498" cy="487491"/>
              <a:chOff x="7385113" y="1535430"/>
              <a:chExt cx="435673" cy="541115"/>
            </a:xfrm>
          </p:grpSpPr>
          <p:sp>
            <p:nvSpPr>
              <p:cNvPr id="825" name="Google Shape;825;p1"/>
              <p:cNvSpPr/>
              <p:nvPr/>
            </p:nvSpPr>
            <p:spPr>
              <a:xfrm>
                <a:off x="7385113" y="1535430"/>
                <a:ext cx="435673" cy="541115"/>
              </a:xfrm>
              <a:custGeom>
                <a:rect b="b" l="l" r="r" t="t"/>
                <a:pathLst>
                  <a:path extrusionOk="0" h="541115" w="435673">
                    <a:moveTo>
                      <a:pt x="394621" y="0"/>
                    </a:moveTo>
                    <a:cubicBezTo>
                      <a:pt x="417294" y="0"/>
                      <a:pt x="435674" y="18380"/>
                      <a:pt x="435674" y="41053"/>
                    </a:cubicBezTo>
                    <a:lnTo>
                      <a:pt x="435674" y="500062"/>
                    </a:lnTo>
                    <a:cubicBezTo>
                      <a:pt x="435674" y="522735"/>
                      <a:pt x="417294" y="541115"/>
                      <a:pt x="394621" y="541115"/>
                    </a:cubicBezTo>
                    <a:lnTo>
                      <a:pt x="41053" y="541115"/>
                    </a:lnTo>
                    <a:cubicBezTo>
                      <a:pt x="18380" y="541115"/>
                      <a:pt x="0" y="522735"/>
                      <a:pt x="0" y="50006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6" name="Google Shape;826;p1"/>
              <p:cNvGrpSpPr/>
              <p:nvPr/>
            </p:nvGrpSpPr>
            <p:grpSpPr>
              <a:xfrm>
                <a:off x="7612094" y="1566576"/>
                <a:ext cx="164781" cy="41529"/>
                <a:chOff x="7612094" y="1566576"/>
                <a:chExt cx="164781" cy="41529"/>
              </a:xfrm>
            </p:grpSpPr>
            <p:sp>
              <p:nvSpPr>
                <p:cNvPr id="827" name="Google Shape;827;p1"/>
                <p:cNvSpPr/>
                <p:nvPr/>
              </p:nvSpPr>
              <p:spPr>
                <a:xfrm>
                  <a:off x="7735347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p1"/>
                <p:cNvSpPr/>
                <p:nvPr/>
              </p:nvSpPr>
              <p:spPr>
                <a:xfrm>
                  <a:off x="7673721" y="1566576"/>
                  <a:ext cx="41528" cy="41529"/>
                </a:xfrm>
                <a:custGeom>
                  <a:rect b="b" l="l" r="r" t="t"/>
                  <a:pathLst>
                    <a:path extrusionOk="0" h="41529" w="41528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4" y="41529"/>
                        <a:pt x="0" y="32194"/>
                        <a:pt x="0" y="20765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p1"/>
                <p:cNvSpPr/>
                <p:nvPr/>
              </p:nvSpPr>
              <p:spPr>
                <a:xfrm>
                  <a:off x="7612094" y="1566576"/>
                  <a:ext cx="41529" cy="41529"/>
                </a:xfrm>
                <a:custGeom>
                  <a:rect b="b" l="l" r="r" t="t"/>
                  <a:pathLst>
                    <a:path extrusionOk="0" h="41529" w="41529">
                      <a:moveTo>
                        <a:pt x="41529" y="20765"/>
                      </a:moveTo>
                      <a:cubicBezTo>
                        <a:pt x="41529" y="32290"/>
                        <a:pt x="32195" y="41529"/>
                        <a:pt x="20764" y="41529"/>
                      </a:cubicBezTo>
                      <a:cubicBezTo>
                        <a:pt x="9335" y="41529"/>
                        <a:pt x="0" y="32194"/>
                        <a:pt x="0" y="20765"/>
                      </a:cubicBezTo>
                      <a:cubicBezTo>
                        <a:pt x="0" y="9334"/>
                        <a:pt x="9335" y="0"/>
                        <a:pt x="20764" y="0"/>
                      </a:cubicBezTo>
                      <a:cubicBezTo>
                        <a:pt x="32195" y="0"/>
                        <a:pt x="41529" y="9334"/>
                        <a:pt x="41529" y="207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0" name="Google Shape;830;p1"/>
            <p:cNvGrpSpPr/>
            <p:nvPr/>
          </p:nvGrpSpPr>
          <p:grpSpPr>
            <a:xfrm>
              <a:off x="5612446" y="2047672"/>
              <a:ext cx="323505" cy="338352"/>
              <a:chOff x="7420451" y="1639728"/>
              <a:chExt cx="359091" cy="375571"/>
            </a:xfrm>
          </p:grpSpPr>
          <p:sp>
            <p:nvSpPr>
              <p:cNvPr id="831" name="Google Shape;831;p1"/>
              <p:cNvSpPr/>
              <p:nvPr/>
            </p:nvSpPr>
            <p:spPr>
              <a:xfrm>
                <a:off x="7420451" y="1852041"/>
                <a:ext cx="357473" cy="163258"/>
              </a:xfrm>
              <a:custGeom>
                <a:rect b="b" l="l" r="r" t="t"/>
                <a:pathLst>
                  <a:path extrusionOk="0" h="163258" w="357473">
                    <a:moveTo>
                      <a:pt x="40196" y="72962"/>
                    </a:moveTo>
                    <a:lnTo>
                      <a:pt x="0" y="72962"/>
                    </a:lnTo>
                    <a:lnTo>
                      <a:pt x="0" y="90297"/>
                    </a:lnTo>
                    <a:lnTo>
                      <a:pt x="40196" y="90297"/>
                    </a:lnTo>
                    <a:lnTo>
                      <a:pt x="40196" y="72962"/>
                    </a:lnTo>
                    <a:close/>
                    <a:moveTo>
                      <a:pt x="185166" y="126778"/>
                    </a:moveTo>
                    <a:lnTo>
                      <a:pt x="294894" y="126778"/>
                    </a:lnTo>
                    <a:lnTo>
                      <a:pt x="294894" y="109347"/>
                    </a:lnTo>
                    <a:lnTo>
                      <a:pt x="185166" y="109347"/>
                    </a:lnTo>
                    <a:lnTo>
                      <a:pt x="185166" y="126778"/>
                    </a:lnTo>
                    <a:close/>
                    <a:moveTo>
                      <a:pt x="294894" y="0"/>
                    </a:moveTo>
                    <a:lnTo>
                      <a:pt x="38291" y="0"/>
                    </a:lnTo>
                    <a:lnTo>
                      <a:pt x="38291" y="17335"/>
                    </a:lnTo>
                    <a:lnTo>
                      <a:pt x="294894" y="17335"/>
                    </a:lnTo>
                    <a:lnTo>
                      <a:pt x="294894" y="0"/>
                    </a:lnTo>
                    <a:close/>
                    <a:moveTo>
                      <a:pt x="0" y="163259"/>
                    </a:moveTo>
                    <a:lnTo>
                      <a:pt x="99632" y="163259"/>
                    </a:lnTo>
                    <a:lnTo>
                      <a:pt x="99632" y="145828"/>
                    </a:lnTo>
                    <a:lnTo>
                      <a:pt x="0" y="145828"/>
                    </a:lnTo>
                    <a:lnTo>
                      <a:pt x="0" y="163259"/>
                    </a:lnTo>
                    <a:close/>
                    <a:moveTo>
                      <a:pt x="76581" y="36481"/>
                    </a:moveTo>
                    <a:lnTo>
                      <a:pt x="0" y="36481"/>
                    </a:lnTo>
                    <a:lnTo>
                      <a:pt x="0" y="53816"/>
                    </a:lnTo>
                    <a:lnTo>
                      <a:pt x="76581" y="53816"/>
                    </a:lnTo>
                    <a:lnTo>
                      <a:pt x="76581" y="36481"/>
                    </a:lnTo>
                    <a:close/>
                    <a:moveTo>
                      <a:pt x="52483" y="90297"/>
                    </a:moveTo>
                    <a:lnTo>
                      <a:pt x="207836" y="90297"/>
                    </a:lnTo>
                    <a:lnTo>
                      <a:pt x="207836" y="72962"/>
                    </a:lnTo>
                    <a:lnTo>
                      <a:pt x="52483" y="72962"/>
                    </a:lnTo>
                    <a:lnTo>
                      <a:pt x="52483" y="90297"/>
                    </a:lnTo>
                    <a:close/>
                    <a:moveTo>
                      <a:pt x="164402" y="109347"/>
                    </a:moveTo>
                    <a:lnTo>
                      <a:pt x="0" y="109347"/>
                    </a:lnTo>
                    <a:lnTo>
                      <a:pt x="0" y="126778"/>
                    </a:lnTo>
                    <a:lnTo>
                      <a:pt x="164402" y="126778"/>
                    </a:lnTo>
                    <a:lnTo>
                      <a:pt x="164402" y="109347"/>
                    </a:lnTo>
                    <a:close/>
                    <a:moveTo>
                      <a:pt x="220218" y="90297"/>
                    </a:moveTo>
                    <a:lnTo>
                      <a:pt x="357378" y="90297"/>
                    </a:lnTo>
                    <a:lnTo>
                      <a:pt x="357378" y="72962"/>
                    </a:lnTo>
                    <a:lnTo>
                      <a:pt x="220218" y="72962"/>
                    </a:lnTo>
                    <a:lnTo>
                      <a:pt x="220218" y="90297"/>
                    </a:lnTo>
                    <a:close/>
                    <a:moveTo>
                      <a:pt x="97441" y="53816"/>
                    </a:moveTo>
                    <a:lnTo>
                      <a:pt x="357474" y="53816"/>
                    </a:lnTo>
                    <a:lnTo>
                      <a:pt x="357474" y="36481"/>
                    </a:lnTo>
                    <a:lnTo>
                      <a:pt x="97441" y="36481"/>
                    </a:lnTo>
                    <a:lnTo>
                      <a:pt x="97441" y="53816"/>
                    </a:lnTo>
                    <a:close/>
                    <a:moveTo>
                      <a:pt x="305371" y="0"/>
                    </a:moveTo>
                    <a:lnTo>
                      <a:pt x="305371" y="17335"/>
                    </a:lnTo>
                    <a:lnTo>
                      <a:pt x="357378" y="17335"/>
                    </a:lnTo>
                    <a:lnTo>
                      <a:pt x="357378" y="0"/>
                    </a:lnTo>
                    <a:lnTo>
                      <a:pt x="305371" y="0"/>
                    </a:lnTo>
                    <a:close/>
                    <a:moveTo>
                      <a:pt x="315659" y="126778"/>
                    </a:moveTo>
                    <a:lnTo>
                      <a:pt x="357378" y="126778"/>
                    </a:lnTo>
                    <a:lnTo>
                      <a:pt x="357378" y="109347"/>
                    </a:lnTo>
                    <a:lnTo>
                      <a:pt x="315659" y="109347"/>
                    </a:lnTo>
                    <a:lnTo>
                      <a:pt x="315659" y="126778"/>
                    </a:lnTo>
                    <a:close/>
                    <a:moveTo>
                      <a:pt x="120396" y="163259"/>
                    </a:moveTo>
                    <a:lnTo>
                      <a:pt x="222981" y="163259"/>
                    </a:lnTo>
                    <a:lnTo>
                      <a:pt x="222981" y="145828"/>
                    </a:lnTo>
                    <a:lnTo>
                      <a:pt x="120396" y="145828"/>
                    </a:lnTo>
                    <a:lnTo>
                      <a:pt x="120396" y="163259"/>
                    </a:lnTo>
                    <a:close/>
                    <a:moveTo>
                      <a:pt x="235363" y="163259"/>
                    </a:moveTo>
                    <a:lnTo>
                      <a:pt x="313563" y="163259"/>
                    </a:lnTo>
                    <a:lnTo>
                      <a:pt x="313563" y="145828"/>
                    </a:lnTo>
                    <a:lnTo>
                      <a:pt x="235363" y="145828"/>
                    </a:lnTo>
                    <a:lnTo>
                      <a:pt x="235363" y="1632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"/>
              <p:cNvSpPr/>
              <p:nvPr/>
            </p:nvSpPr>
            <p:spPr>
              <a:xfrm>
                <a:off x="7425594" y="1639728"/>
                <a:ext cx="353948" cy="180117"/>
              </a:xfrm>
              <a:custGeom>
                <a:rect b="b" l="l" r="r" t="t"/>
                <a:pathLst>
                  <a:path extrusionOk="0" h="180117" w="353948">
                    <a:moveTo>
                      <a:pt x="0" y="0"/>
                    </a:moveTo>
                    <a:lnTo>
                      <a:pt x="353949" y="0"/>
                    </a:lnTo>
                    <a:lnTo>
                      <a:pt x="353949" y="180118"/>
                    </a:lnTo>
                    <a:lnTo>
                      <a:pt x="0" y="18011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3" name="Google Shape;833;p1"/>
          <p:cNvGrpSpPr/>
          <p:nvPr/>
        </p:nvGrpSpPr>
        <p:grpSpPr>
          <a:xfrm>
            <a:off x="7810967" y="2543174"/>
            <a:ext cx="1047787" cy="27232"/>
            <a:chOff x="7384446" y="3573113"/>
            <a:chExt cx="952880" cy="24765"/>
          </a:xfrm>
        </p:grpSpPr>
        <p:sp>
          <p:nvSpPr>
            <p:cNvPr id="834" name="Google Shape;834;p1"/>
            <p:cNvSpPr/>
            <p:nvPr/>
          </p:nvSpPr>
          <p:spPr>
            <a:xfrm>
              <a:off x="7396162" y="3585495"/>
              <a:ext cx="929354" cy="9525"/>
            </a:xfrm>
            <a:custGeom>
              <a:rect b="b" l="l" r="r" t="t"/>
              <a:pathLst>
                <a:path extrusionOk="0" h="9525" w="929354">
                  <a:moveTo>
                    <a:pt x="929354" y="0"/>
                  </a:move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 cap="flat" cmpd="sng" w="10950">
              <a:solidFill>
                <a:schemeClr val="accent4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"/>
            <p:cNvSpPr/>
            <p:nvPr/>
          </p:nvSpPr>
          <p:spPr>
            <a:xfrm>
              <a:off x="8312562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19240" y="0"/>
                    <a:pt x="24765" y="5524"/>
                    <a:pt x="24765" y="12382"/>
                  </a:cubicBezTo>
                  <a:cubicBezTo>
                    <a:pt x="24765" y="19240"/>
                    <a:pt x="19240" y="24765"/>
                    <a:pt x="12382" y="24765"/>
                  </a:cubicBezTo>
                  <a:cubicBezTo>
                    <a:pt x="5524" y="24765"/>
                    <a:pt x="0" y="19240"/>
                    <a:pt x="0" y="12382"/>
                  </a:cubicBezTo>
                  <a:cubicBezTo>
                    <a:pt x="0" y="5524"/>
                    <a:pt x="5524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"/>
            <p:cNvSpPr/>
            <p:nvPr/>
          </p:nvSpPr>
          <p:spPr>
            <a:xfrm>
              <a:off x="7384446" y="3573113"/>
              <a:ext cx="24764" cy="24765"/>
            </a:xfrm>
            <a:custGeom>
              <a:rect b="b" l="l" r="r" t="t"/>
              <a:pathLst>
                <a:path extrusionOk="0" h="24765" w="24764">
                  <a:moveTo>
                    <a:pt x="12382" y="0"/>
                  </a:moveTo>
                  <a:cubicBezTo>
                    <a:pt x="5524" y="0"/>
                    <a:pt x="0" y="5524"/>
                    <a:pt x="0" y="12382"/>
                  </a:cubicBezTo>
                  <a:cubicBezTo>
                    <a:pt x="0" y="19240"/>
                    <a:pt x="5524" y="24765"/>
                    <a:pt x="12382" y="24765"/>
                  </a:cubicBezTo>
                  <a:cubicBezTo>
                    <a:pt x="19240" y="24765"/>
                    <a:pt x="24765" y="19240"/>
                    <a:pt x="24765" y="12382"/>
                  </a:cubicBezTo>
                  <a:cubicBezTo>
                    <a:pt x="24765" y="5524"/>
                    <a:pt x="19240" y="0"/>
                    <a:pt x="12382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1"/>
          <p:cNvGrpSpPr/>
          <p:nvPr/>
        </p:nvGrpSpPr>
        <p:grpSpPr>
          <a:xfrm>
            <a:off x="5165167" y="2950875"/>
            <a:ext cx="645598" cy="1166771"/>
            <a:chOff x="5165167" y="2950875"/>
            <a:chExt cx="645598" cy="1166771"/>
          </a:xfrm>
        </p:grpSpPr>
        <p:grpSp>
          <p:nvGrpSpPr>
            <p:cNvPr id="838" name="Google Shape;838;p1"/>
            <p:cNvGrpSpPr/>
            <p:nvPr/>
          </p:nvGrpSpPr>
          <p:grpSpPr>
            <a:xfrm>
              <a:off x="5165167" y="2950875"/>
              <a:ext cx="645598" cy="1166771"/>
              <a:chOff x="1024660" y="3708890"/>
              <a:chExt cx="489423" cy="884520"/>
            </a:xfrm>
          </p:grpSpPr>
          <p:grpSp>
            <p:nvGrpSpPr>
              <p:cNvPr id="839" name="Google Shape;839;p1"/>
              <p:cNvGrpSpPr/>
              <p:nvPr/>
            </p:nvGrpSpPr>
            <p:grpSpPr>
              <a:xfrm>
                <a:off x="1024660" y="3708890"/>
                <a:ext cx="489423" cy="884520"/>
                <a:chOff x="2124551" y="4954047"/>
                <a:chExt cx="587120" cy="1061085"/>
              </a:xfrm>
            </p:grpSpPr>
            <p:sp>
              <p:nvSpPr>
                <p:cNvPr id="840" name="Google Shape;840;p1"/>
                <p:cNvSpPr/>
                <p:nvPr/>
              </p:nvSpPr>
              <p:spPr>
                <a:xfrm>
                  <a:off x="2124551" y="4954047"/>
                  <a:ext cx="587120" cy="1061085"/>
                </a:xfrm>
                <a:custGeom>
                  <a:rect b="b" l="l" r="r" t="t"/>
                  <a:pathLst>
                    <a:path extrusionOk="0" h="1061085" w="587120">
                      <a:moveTo>
                        <a:pt x="91440" y="0"/>
                      </a:moveTo>
                      <a:lnTo>
                        <a:pt x="495681" y="0"/>
                      </a:lnTo>
                      <a:cubicBezTo>
                        <a:pt x="546163" y="0"/>
                        <a:pt x="587121" y="40958"/>
                        <a:pt x="587121" y="91440"/>
                      </a:cubicBezTo>
                      <a:lnTo>
                        <a:pt x="587121" y="969645"/>
                      </a:lnTo>
                      <a:cubicBezTo>
                        <a:pt x="587121" y="1020128"/>
                        <a:pt x="546163" y="1061085"/>
                        <a:pt x="495681" y="1061085"/>
                      </a:cubicBezTo>
                      <a:lnTo>
                        <a:pt x="91440" y="1061085"/>
                      </a:lnTo>
                      <a:cubicBezTo>
                        <a:pt x="40958" y="1061085"/>
                        <a:pt x="0" y="1020128"/>
                        <a:pt x="0" y="969645"/>
                      </a:cubicBezTo>
                      <a:lnTo>
                        <a:pt x="0" y="91440"/>
                      </a:lnTo>
                      <a:cubicBezTo>
                        <a:pt x="0" y="40958"/>
                        <a:pt x="40958" y="0"/>
                        <a:pt x="914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1"/>
                <p:cNvSpPr/>
                <p:nvPr/>
              </p:nvSpPr>
              <p:spPr>
                <a:xfrm>
                  <a:off x="2339530" y="4987099"/>
                  <a:ext cx="157162" cy="25527"/>
                </a:xfrm>
                <a:custGeom>
                  <a:rect b="b" l="l" r="r" t="t"/>
                  <a:pathLst>
                    <a:path extrusionOk="0" h="25527" w="157162">
                      <a:moveTo>
                        <a:pt x="144399" y="25527"/>
                      </a:moveTo>
                      <a:lnTo>
                        <a:pt x="12764" y="25527"/>
                      </a:lnTo>
                      <a:cubicBezTo>
                        <a:pt x="5715" y="25527"/>
                        <a:pt x="0" y="19812"/>
                        <a:pt x="0" y="12764"/>
                      </a:cubicBezTo>
                      <a:lnTo>
                        <a:pt x="0" y="12764"/>
                      </a:lnTo>
                      <a:cubicBezTo>
                        <a:pt x="0" y="5715"/>
                        <a:pt x="5715" y="0"/>
                        <a:pt x="12764" y="0"/>
                      </a:cubicBezTo>
                      <a:lnTo>
                        <a:pt x="144399" y="0"/>
                      </a:lnTo>
                      <a:cubicBezTo>
                        <a:pt x="151448" y="0"/>
                        <a:pt x="157163" y="5715"/>
                        <a:pt x="157163" y="12764"/>
                      </a:cubicBezTo>
                      <a:lnTo>
                        <a:pt x="157163" y="12764"/>
                      </a:lnTo>
                      <a:cubicBezTo>
                        <a:pt x="157163" y="19812"/>
                        <a:pt x="151448" y="25527"/>
                        <a:pt x="144399" y="2552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42" name="Google Shape;842;p1"/>
              <p:cNvSpPr/>
              <p:nvPr/>
            </p:nvSpPr>
            <p:spPr>
              <a:xfrm>
                <a:off x="1059199" y="3818860"/>
                <a:ext cx="419712" cy="647607"/>
              </a:xfrm>
              <a:custGeom>
                <a:rect b="b" l="l" r="r" t="t"/>
                <a:pathLst>
                  <a:path extrusionOk="0" h="777906" w="504158">
                    <a:moveTo>
                      <a:pt x="0" y="0"/>
                    </a:moveTo>
                    <a:lnTo>
                      <a:pt x="504158" y="0"/>
                    </a:lnTo>
                    <a:lnTo>
                      <a:pt x="504158" y="777907"/>
                    </a:lnTo>
                    <a:lnTo>
                      <a:pt x="0" y="7779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3" name="Google Shape;843;p1"/>
              <p:cNvGrpSpPr/>
              <p:nvPr/>
            </p:nvGrpSpPr>
            <p:grpSpPr>
              <a:xfrm>
                <a:off x="1108189" y="4182116"/>
                <a:ext cx="322524" cy="131011"/>
                <a:chOff x="2224754" y="5521737"/>
                <a:chExt cx="386905" cy="157163"/>
              </a:xfrm>
            </p:grpSpPr>
            <p:grpSp>
              <p:nvGrpSpPr>
                <p:cNvPr id="844" name="Google Shape;844;p1"/>
                <p:cNvGrpSpPr/>
                <p:nvPr/>
              </p:nvGrpSpPr>
              <p:grpSpPr>
                <a:xfrm>
                  <a:off x="2224754" y="5521737"/>
                  <a:ext cx="386905" cy="157163"/>
                  <a:chOff x="2224754" y="5521737"/>
                  <a:chExt cx="386905" cy="157163"/>
                </a:xfrm>
              </p:grpSpPr>
              <p:grpSp>
                <p:nvGrpSpPr>
                  <p:cNvPr id="845" name="Google Shape;845;p1"/>
                  <p:cNvGrpSpPr/>
                  <p:nvPr/>
                </p:nvGrpSpPr>
                <p:grpSpPr>
                  <a:xfrm>
                    <a:off x="2224754" y="5521737"/>
                    <a:ext cx="386905" cy="65532"/>
                    <a:chOff x="2224754" y="5521737"/>
                    <a:chExt cx="386905" cy="65532"/>
                  </a:xfrm>
                </p:grpSpPr>
                <p:sp>
                  <p:nvSpPr>
                    <p:cNvPr id="846" name="Google Shape;846;p1"/>
                    <p:cNvSpPr/>
                    <p:nvPr/>
                  </p:nvSpPr>
                  <p:spPr>
                    <a:xfrm>
                      <a:off x="2224754" y="5521737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47" name="Google Shape;847;p1"/>
                    <p:cNvSpPr/>
                    <p:nvPr/>
                  </p:nvSpPr>
                  <p:spPr>
                    <a:xfrm>
                      <a:off x="2237422" y="5534405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48" name="Google Shape;848;p1"/>
                  <p:cNvGrpSpPr/>
                  <p:nvPr/>
                </p:nvGrpSpPr>
                <p:grpSpPr>
                  <a:xfrm>
                    <a:off x="2224754" y="5613368"/>
                    <a:ext cx="386905" cy="65532"/>
                    <a:chOff x="2224754" y="5613368"/>
                    <a:chExt cx="386905" cy="65532"/>
                  </a:xfrm>
                </p:grpSpPr>
                <p:sp>
                  <p:nvSpPr>
                    <p:cNvPr id="849" name="Google Shape;849;p1"/>
                    <p:cNvSpPr/>
                    <p:nvPr/>
                  </p:nvSpPr>
                  <p:spPr>
                    <a:xfrm>
                      <a:off x="2224754" y="5613368"/>
                      <a:ext cx="386905" cy="65532"/>
                    </a:xfrm>
                    <a:custGeom>
                      <a:rect b="b" l="l" r="r" t="t"/>
                      <a:pathLst>
                        <a:path extrusionOk="0" h="65532" w="386905">
                          <a:moveTo>
                            <a:pt x="386810" y="15049"/>
                          </a:moveTo>
                          <a:lnTo>
                            <a:pt x="386810" y="50482"/>
                          </a:lnTo>
                          <a:cubicBezTo>
                            <a:pt x="386810" y="58769"/>
                            <a:pt x="380143" y="65532"/>
                            <a:pt x="371856" y="65532"/>
                          </a:cubicBezTo>
                          <a:lnTo>
                            <a:pt x="14954" y="65532"/>
                          </a:lnTo>
                          <a:cubicBezTo>
                            <a:pt x="14288" y="65532"/>
                            <a:pt x="13525" y="65532"/>
                            <a:pt x="12859" y="65341"/>
                          </a:cubicBezTo>
                          <a:cubicBezTo>
                            <a:pt x="5524" y="64294"/>
                            <a:pt x="0" y="58102"/>
                            <a:pt x="0" y="50482"/>
                          </a:cubicBezTo>
                          <a:lnTo>
                            <a:pt x="0" y="15049"/>
                          </a:lnTo>
                          <a:cubicBezTo>
                            <a:pt x="0" y="6762"/>
                            <a:pt x="6667" y="0"/>
                            <a:pt x="15049" y="0"/>
                          </a:cubicBezTo>
                          <a:lnTo>
                            <a:pt x="371951" y="0"/>
                          </a:lnTo>
                          <a:cubicBezTo>
                            <a:pt x="379476" y="0"/>
                            <a:pt x="385667" y="5619"/>
                            <a:pt x="386715" y="12859"/>
                          </a:cubicBezTo>
                          <a:cubicBezTo>
                            <a:pt x="386810" y="13525"/>
                            <a:pt x="386905" y="14288"/>
                            <a:pt x="386905" y="15049"/>
                          </a:cubicBez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50" name="Google Shape;850;p1"/>
                    <p:cNvSpPr/>
                    <p:nvPr/>
                  </p:nvSpPr>
                  <p:spPr>
                    <a:xfrm>
                      <a:off x="2237422" y="5626036"/>
                      <a:ext cx="374141" cy="52864"/>
                    </a:xfrm>
                    <a:custGeom>
                      <a:rect b="b" l="l" r="r" t="t"/>
                      <a:pathLst>
                        <a:path extrusionOk="0" h="52864" w="374141">
                          <a:moveTo>
                            <a:pt x="374142" y="2381"/>
                          </a:moveTo>
                          <a:lnTo>
                            <a:pt x="374142" y="37815"/>
                          </a:lnTo>
                          <a:cubicBezTo>
                            <a:pt x="374142" y="46101"/>
                            <a:pt x="367475" y="52864"/>
                            <a:pt x="359188" y="52864"/>
                          </a:cubicBezTo>
                          <a:lnTo>
                            <a:pt x="2286" y="52864"/>
                          </a:lnTo>
                          <a:cubicBezTo>
                            <a:pt x="1619" y="52864"/>
                            <a:pt x="857" y="52864"/>
                            <a:pt x="191" y="52674"/>
                          </a:cubicBezTo>
                          <a:cubicBezTo>
                            <a:pt x="95" y="52007"/>
                            <a:pt x="0" y="51245"/>
                            <a:pt x="0" y="50578"/>
                          </a:cubicBezTo>
                          <a:lnTo>
                            <a:pt x="0" y="15050"/>
                          </a:lnTo>
                          <a:cubicBezTo>
                            <a:pt x="0" y="6763"/>
                            <a:pt x="6668" y="0"/>
                            <a:pt x="14954" y="0"/>
                          </a:cubicBezTo>
                          <a:lnTo>
                            <a:pt x="371856" y="0"/>
                          </a:lnTo>
                          <a:cubicBezTo>
                            <a:pt x="372523" y="0"/>
                            <a:pt x="373285" y="0"/>
                            <a:pt x="373952" y="191"/>
                          </a:cubicBezTo>
                          <a:cubicBezTo>
                            <a:pt x="374047" y="858"/>
                            <a:pt x="374142" y="1620"/>
                            <a:pt x="374142" y="238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851" name="Google Shape;851;p1"/>
                <p:cNvGrpSpPr/>
                <p:nvPr/>
              </p:nvGrpSpPr>
              <p:grpSpPr>
                <a:xfrm>
                  <a:off x="2336863" y="5554217"/>
                  <a:ext cx="177355" cy="15050"/>
                  <a:chOff x="2336863" y="5554217"/>
                  <a:chExt cx="177355" cy="15050"/>
                </a:xfrm>
              </p:grpSpPr>
              <p:sp>
                <p:nvSpPr>
                  <p:cNvPr id="852" name="Google Shape;852;p1"/>
                  <p:cNvSpPr/>
                  <p:nvPr/>
                </p:nvSpPr>
                <p:spPr>
                  <a:xfrm>
                    <a:off x="233686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1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1"/>
                  <p:cNvSpPr/>
                  <p:nvPr/>
                </p:nvSpPr>
                <p:spPr>
                  <a:xfrm>
                    <a:off x="2377440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1"/>
                  <p:cNvSpPr/>
                  <p:nvPr/>
                </p:nvSpPr>
                <p:spPr>
                  <a:xfrm>
                    <a:off x="2418016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1"/>
                  <p:cNvSpPr/>
                  <p:nvPr/>
                </p:nvSpPr>
                <p:spPr>
                  <a:xfrm>
                    <a:off x="2458593" y="555421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4"/>
                        </a:moveTo>
                        <a:cubicBezTo>
                          <a:pt x="15049" y="11680"/>
                          <a:pt x="11680" y="15049"/>
                          <a:pt x="7525" y="15049"/>
                        </a:cubicBezTo>
                        <a:cubicBezTo>
                          <a:pt x="3369" y="15049"/>
                          <a:pt x="0" y="11680"/>
                          <a:pt x="0" y="7524"/>
                        </a:cubicBezTo>
                        <a:cubicBezTo>
                          <a:pt x="0" y="3369"/>
                          <a:pt x="3369" y="0"/>
                          <a:pt x="7525" y="0"/>
                        </a:cubicBezTo>
                        <a:cubicBezTo>
                          <a:pt x="11681" y="0"/>
                          <a:pt x="15049" y="3369"/>
                          <a:pt x="15049" y="75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1"/>
                  <p:cNvSpPr/>
                  <p:nvPr/>
                </p:nvSpPr>
                <p:spPr>
                  <a:xfrm>
                    <a:off x="2499169" y="5554217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1"/>
                <p:cNvGrpSpPr/>
                <p:nvPr/>
              </p:nvGrpSpPr>
              <p:grpSpPr>
                <a:xfrm>
                  <a:off x="2336863" y="5641848"/>
                  <a:ext cx="177355" cy="15049"/>
                  <a:chOff x="2336863" y="5641848"/>
                  <a:chExt cx="177355" cy="15049"/>
                </a:xfrm>
              </p:grpSpPr>
              <p:sp>
                <p:nvSpPr>
                  <p:cNvPr id="858" name="Google Shape;858;p1"/>
                  <p:cNvSpPr/>
                  <p:nvPr/>
                </p:nvSpPr>
                <p:spPr>
                  <a:xfrm>
                    <a:off x="2336863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1"/>
                  <p:cNvSpPr/>
                  <p:nvPr/>
                </p:nvSpPr>
                <p:spPr>
                  <a:xfrm>
                    <a:off x="2377440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49" y="7525"/>
                        </a:moveTo>
                        <a:cubicBezTo>
                          <a:pt x="15049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49" y="3334"/>
                          <a:pt x="15049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1"/>
                  <p:cNvSpPr/>
                  <p:nvPr/>
                </p:nvSpPr>
                <p:spPr>
                  <a:xfrm>
                    <a:off x="2418016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1"/>
                  <p:cNvSpPr/>
                  <p:nvPr/>
                </p:nvSpPr>
                <p:spPr>
                  <a:xfrm>
                    <a:off x="2458592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1"/>
                  <p:cNvSpPr/>
                  <p:nvPr/>
                </p:nvSpPr>
                <p:spPr>
                  <a:xfrm>
                    <a:off x="2499169" y="5641848"/>
                    <a:ext cx="15049" cy="15049"/>
                  </a:xfrm>
                  <a:custGeom>
                    <a:rect b="b" l="l" r="r" t="t"/>
                    <a:pathLst>
                      <a:path extrusionOk="0" h="15049" w="15049">
                        <a:moveTo>
                          <a:pt x="15050" y="7525"/>
                        </a:moveTo>
                        <a:cubicBezTo>
                          <a:pt x="15050" y="11716"/>
                          <a:pt x="11716" y="15050"/>
                          <a:pt x="7525" y="15050"/>
                        </a:cubicBezTo>
                        <a:cubicBezTo>
                          <a:pt x="3334" y="15050"/>
                          <a:pt x="0" y="11716"/>
                          <a:pt x="0" y="7525"/>
                        </a:cubicBezTo>
                        <a:cubicBezTo>
                          <a:pt x="0" y="3334"/>
                          <a:pt x="3334" y="0"/>
                          <a:pt x="7525" y="0"/>
                        </a:cubicBezTo>
                        <a:cubicBezTo>
                          <a:pt x="11716" y="0"/>
                          <a:pt x="15050" y="3334"/>
                          <a:pt x="15050" y="752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3" name="Google Shape;863;p1"/>
              <p:cNvGrpSpPr/>
              <p:nvPr/>
            </p:nvGrpSpPr>
            <p:grpSpPr>
              <a:xfrm>
                <a:off x="1161625" y="3903897"/>
                <a:ext cx="215413" cy="215333"/>
                <a:chOff x="2288857" y="5187981"/>
                <a:chExt cx="258413" cy="258317"/>
              </a:xfrm>
            </p:grpSpPr>
            <p:sp>
              <p:nvSpPr>
                <p:cNvPr id="864" name="Google Shape;864;p1"/>
                <p:cNvSpPr/>
                <p:nvPr/>
              </p:nvSpPr>
              <p:spPr>
                <a:xfrm>
                  <a:off x="2288857" y="5187981"/>
                  <a:ext cx="258413" cy="258317"/>
                </a:xfrm>
                <a:custGeom>
                  <a:rect b="b" l="l" r="r" t="t"/>
                  <a:pathLst>
                    <a:path extrusionOk="0" h="258317" w="258413">
                      <a:moveTo>
                        <a:pt x="258413" y="129159"/>
                      </a:moveTo>
                      <a:cubicBezTo>
                        <a:pt x="258413" y="159544"/>
                        <a:pt x="247936" y="187452"/>
                        <a:pt x="230410" y="209454"/>
                      </a:cubicBezTo>
                      <a:cubicBezTo>
                        <a:pt x="206692" y="239268"/>
                        <a:pt x="170212" y="258318"/>
                        <a:pt x="129159" y="258318"/>
                      </a:cubicBezTo>
                      <a:cubicBezTo>
                        <a:pt x="88106" y="258318"/>
                        <a:pt x="51625" y="239268"/>
                        <a:pt x="28004" y="209454"/>
                      </a:cubicBezTo>
                      <a:cubicBezTo>
                        <a:pt x="27337" y="208597"/>
                        <a:pt x="26670" y="207740"/>
                        <a:pt x="26003" y="206788"/>
                      </a:cubicBezTo>
                      <a:cubicBezTo>
                        <a:pt x="9716" y="185166"/>
                        <a:pt x="0" y="158305"/>
                        <a:pt x="0" y="129159"/>
                      </a:cubicBezTo>
                      <a:cubicBezTo>
                        <a:pt x="0" y="57817"/>
                        <a:pt x="57817" y="0"/>
                        <a:pt x="129159" y="0"/>
                      </a:cubicBezTo>
                      <a:cubicBezTo>
                        <a:pt x="176784" y="0"/>
                        <a:pt x="218313" y="25717"/>
                        <a:pt x="240697" y="64008"/>
                      </a:cubicBezTo>
                      <a:cubicBezTo>
                        <a:pt x="251936" y="83153"/>
                        <a:pt x="258318" y="105442"/>
                        <a:pt x="258318" y="1291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1"/>
                <p:cNvSpPr/>
                <p:nvPr/>
              </p:nvSpPr>
              <p:spPr>
                <a:xfrm>
                  <a:off x="2316956" y="5234082"/>
                  <a:ext cx="202501" cy="212216"/>
                </a:xfrm>
                <a:custGeom>
                  <a:rect b="b" l="l" r="r" t="t"/>
                  <a:pathLst>
                    <a:path extrusionOk="0" h="212216" w="202501">
                      <a:moveTo>
                        <a:pt x="202406" y="163353"/>
                      </a:moveTo>
                      <a:cubicBezTo>
                        <a:pt x="178689" y="193167"/>
                        <a:pt x="142208" y="212217"/>
                        <a:pt x="101155" y="212217"/>
                      </a:cubicBezTo>
                      <a:cubicBezTo>
                        <a:pt x="60103" y="212217"/>
                        <a:pt x="23622" y="193167"/>
                        <a:pt x="0" y="163353"/>
                      </a:cubicBezTo>
                      <a:cubicBezTo>
                        <a:pt x="9525" y="122682"/>
                        <a:pt x="42958" y="91249"/>
                        <a:pt x="84677" y="84582"/>
                      </a:cubicBezTo>
                      <a:cubicBezTo>
                        <a:pt x="68675" y="78010"/>
                        <a:pt x="57341" y="62293"/>
                        <a:pt x="57341" y="43910"/>
                      </a:cubicBezTo>
                      <a:cubicBezTo>
                        <a:pt x="57341" y="19717"/>
                        <a:pt x="76962" y="0"/>
                        <a:pt x="101251" y="0"/>
                      </a:cubicBezTo>
                      <a:cubicBezTo>
                        <a:pt x="125539" y="0"/>
                        <a:pt x="145161" y="19717"/>
                        <a:pt x="145161" y="43910"/>
                      </a:cubicBezTo>
                      <a:cubicBezTo>
                        <a:pt x="145161" y="62293"/>
                        <a:pt x="133826" y="78010"/>
                        <a:pt x="117824" y="84582"/>
                      </a:cubicBezTo>
                      <a:cubicBezTo>
                        <a:pt x="159544" y="91249"/>
                        <a:pt x="192976" y="122682"/>
                        <a:pt x="202501" y="16335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866" name="Google Shape;866;p1"/>
            <p:cNvSpPr/>
            <p:nvPr/>
          </p:nvSpPr>
          <p:spPr>
            <a:xfrm>
              <a:off x="5401558" y="4012919"/>
              <a:ext cx="172878" cy="28080"/>
            </a:xfrm>
            <a:custGeom>
              <a:rect b="b" l="l" r="r" t="t"/>
              <a:pathLst>
                <a:path extrusionOk="0" h="25527" w="157162">
                  <a:moveTo>
                    <a:pt x="144399" y="25527"/>
                  </a:moveTo>
                  <a:lnTo>
                    <a:pt x="12764" y="25527"/>
                  </a:lnTo>
                  <a:cubicBezTo>
                    <a:pt x="5715" y="25527"/>
                    <a:pt x="0" y="19812"/>
                    <a:pt x="0" y="12764"/>
                  </a:cubicBezTo>
                  <a:lnTo>
                    <a:pt x="0" y="12764"/>
                  </a:lnTo>
                  <a:cubicBezTo>
                    <a:pt x="0" y="5715"/>
                    <a:pt x="5715" y="0"/>
                    <a:pt x="12764" y="0"/>
                  </a:cubicBezTo>
                  <a:lnTo>
                    <a:pt x="144399" y="0"/>
                  </a:lnTo>
                  <a:cubicBezTo>
                    <a:pt x="151448" y="0"/>
                    <a:pt x="157163" y="5715"/>
                    <a:pt x="157163" y="12764"/>
                  </a:cubicBezTo>
                  <a:lnTo>
                    <a:pt x="157163" y="12764"/>
                  </a:lnTo>
                  <a:cubicBezTo>
                    <a:pt x="157163" y="19812"/>
                    <a:pt x="151448" y="25527"/>
                    <a:pt x="144399" y="255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1"/>
          <p:cNvGrpSpPr/>
          <p:nvPr/>
        </p:nvGrpSpPr>
        <p:grpSpPr>
          <a:xfrm>
            <a:off x="8276791" y="1975660"/>
            <a:ext cx="657643" cy="856749"/>
            <a:chOff x="-1" y="3134667"/>
            <a:chExt cx="498554" cy="649495"/>
          </a:xfrm>
        </p:grpSpPr>
        <p:grpSp>
          <p:nvGrpSpPr>
            <p:cNvPr id="868" name="Google Shape;868;p1"/>
            <p:cNvGrpSpPr/>
            <p:nvPr/>
          </p:nvGrpSpPr>
          <p:grpSpPr>
            <a:xfrm>
              <a:off x="-1" y="3134667"/>
              <a:ext cx="498554" cy="649495"/>
              <a:chOff x="895350" y="4265199"/>
              <a:chExt cx="598074" cy="779145"/>
            </a:xfrm>
          </p:grpSpPr>
          <p:sp>
            <p:nvSpPr>
              <p:cNvPr id="869" name="Google Shape;869;p1"/>
              <p:cNvSpPr/>
              <p:nvPr/>
            </p:nvSpPr>
            <p:spPr>
              <a:xfrm>
                <a:off x="895350" y="4265199"/>
                <a:ext cx="598074" cy="779145"/>
              </a:xfrm>
              <a:custGeom>
                <a:rect b="b" l="l" r="r" t="t"/>
                <a:pathLst>
                  <a:path extrusionOk="0" h="779145" w="598074">
                    <a:moveTo>
                      <a:pt x="557022" y="0"/>
                    </a:moveTo>
                    <a:cubicBezTo>
                      <a:pt x="579695" y="0"/>
                      <a:pt x="598075" y="18380"/>
                      <a:pt x="598075" y="41053"/>
                    </a:cubicBezTo>
                    <a:lnTo>
                      <a:pt x="598075" y="738092"/>
                    </a:lnTo>
                    <a:cubicBezTo>
                      <a:pt x="598075" y="760765"/>
                      <a:pt x="579695" y="779145"/>
                      <a:pt x="557022" y="779145"/>
                    </a:cubicBezTo>
                    <a:lnTo>
                      <a:pt x="41053" y="779145"/>
                    </a:lnTo>
                    <a:cubicBezTo>
                      <a:pt x="18380" y="779145"/>
                      <a:pt x="0" y="760765"/>
                      <a:pt x="0" y="738092"/>
                    </a:cubicBezTo>
                    <a:lnTo>
                      <a:pt x="0" y="41053"/>
                    </a:lnTo>
                    <a:cubicBezTo>
                      <a:pt x="0" y="18380"/>
                      <a:pt x="18380" y="0"/>
                      <a:pt x="410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70" name="Google Shape;870;p1"/>
              <p:cNvGrpSpPr/>
              <p:nvPr/>
            </p:nvGrpSpPr>
            <p:grpSpPr>
              <a:xfrm>
                <a:off x="1284732" y="4296441"/>
                <a:ext cx="164876" cy="41528"/>
                <a:chOff x="1284732" y="4296441"/>
                <a:chExt cx="164876" cy="41528"/>
              </a:xfrm>
            </p:grpSpPr>
            <p:sp>
              <p:nvSpPr>
                <p:cNvPr id="871" name="Google Shape;871;p1"/>
                <p:cNvSpPr/>
                <p:nvPr/>
              </p:nvSpPr>
              <p:spPr>
                <a:xfrm>
                  <a:off x="1408080" y="4296441"/>
                  <a:ext cx="41528" cy="41528"/>
                </a:xfrm>
                <a:custGeom>
                  <a:rect b="b" l="l" r="r" t="t"/>
                  <a:pathLst>
                    <a:path extrusionOk="0" h="41528" w="41528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4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4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p1"/>
                <p:cNvSpPr/>
                <p:nvPr/>
              </p:nvSpPr>
              <p:spPr>
                <a:xfrm>
                  <a:off x="1346358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5" y="41529"/>
                        <a:pt x="20765" y="41529"/>
                      </a:cubicBezTo>
                      <a:cubicBezTo>
                        <a:pt x="9335" y="41529"/>
                        <a:pt x="0" y="32195"/>
                        <a:pt x="0" y="20764"/>
                      </a:cubicBezTo>
                      <a:cubicBezTo>
                        <a:pt x="0" y="9334"/>
                        <a:pt x="9335" y="0"/>
                        <a:pt x="20765" y="0"/>
                      </a:cubicBezTo>
                      <a:cubicBezTo>
                        <a:pt x="32195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1"/>
                <p:cNvSpPr/>
                <p:nvPr/>
              </p:nvSpPr>
              <p:spPr>
                <a:xfrm>
                  <a:off x="1284732" y="4296441"/>
                  <a:ext cx="41529" cy="41528"/>
                </a:xfrm>
                <a:custGeom>
                  <a:rect b="b" l="l" r="r" t="t"/>
                  <a:pathLst>
                    <a:path extrusionOk="0" h="41528" w="41529">
                      <a:moveTo>
                        <a:pt x="41529" y="20764"/>
                      </a:moveTo>
                      <a:cubicBezTo>
                        <a:pt x="41529" y="32290"/>
                        <a:pt x="32194" y="41529"/>
                        <a:pt x="20765" y="41529"/>
                      </a:cubicBezTo>
                      <a:cubicBezTo>
                        <a:pt x="9334" y="41529"/>
                        <a:pt x="0" y="32195"/>
                        <a:pt x="0" y="20764"/>
                      </a:cubicBezTo>
                      <a:cubicBezTo>
                        <a:pt x="0" y="9334"/>
                        <a:pt x="9334" y="0"/>
                        <a:pt x="20765" y="0"/>
                      </a:cubicBezTo>
                      <a:cubicBezTo>
                        <a:pt x="32194" y="0"/>
                        <a:pt x="41529" y="9334"/>
                        <a:pt x="41529" y="207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4" name="Google Shape;874;p1"/>
            <p:cNvGrpSpPr/>
            <p:nvPr/>
          </p:nvGrpSpPr>
          <p:grpSpPr>
            <a:xfrm>
              <a:off x="59231" y="3269169"/>
              <a:ext cx="382391" cy="400019"/>
              <a:chOff x="966406" y="4426553"/>
              <a:chExt cx="458723" cy="479869"/>
            </a:xfrm>
          </p:grpSpPr>
          <p:sp>
            <p:nvSpPr>
              <p:cNvPr id="875" name="Google Shape;875;p1"/>
              <p:cNvSpPr/>
              <p:nvPr/>
            </p:nvSpPr>
            <p:spPr>
              <a:xfrm>
                <a:off x="966406" y="4697825"/>
                <a:ext cx="456723" cy="208597"/>
              </a:xfrm>
              <a:custGeom>
                <a:rect b="b" l="l" r="r" t="t"/>
                <a:pathLst>
                  <a:path extrusionOk="0" h="208597" w="456723">
                    <a:moveTo>
                      <a:pt x="51340" y="93250"/>
                    </a:moveTo>
                    <a:lnTo>
                      <a:pt x="0" y="93250"/>
                    </a:lnTo>
                    <a:lnTo>
                      <a:pt x="0" y="115443"/>
                    </a:lnTo>
                    <a:lnTo>
                      <a:pt x="51340" y="115443"/>
                    </a:lnTo>
                    <a:lnTo>
                      <a:pt x="51340" y="93250"/>
                    </a:lnTo>
                    <a:close/>
                    <a:moveTo>
                      <a:pt x="236601" y="162020"/>
                    </a:moveTo>
                    <a:lnTo>
                      <a:pt x="376904" y="162020"/>
                    </a:lnTo>
                    <a:lnTo>
                      <a:pt x="376904" y="139827"/>
                    </a:lnTo>
                    <a:lnTo>
                      <a:pt x="236601" y="139827"/>
                    </a:lnTo>
                    <a:lnTo>
                      <a:pt x="236601" y="162020"/>
                    </a:lnTo>
                    <a:close/>
                    <a:moveTo>
                      <a:pt x="376809" y="0"/>
                    </a:moveTo>
                    <a:lnTo>
                      <a:pt x="48863" y="0"/>
                    </a:lnTo>
                    <a:lnTo>
                      <a:pt x="48863" y="22193"/>
                    </a:lnTo>
                    <a:lnTo>
                      <a:pt x="376809" y="22193"/>
                    </a:lnTo>
                    <a:lnTo>
                      <a:pt x="376809" y="0"/>
                    </a:lnTo>
                    <a:close/>
                    <a:moveTo>
                      <a:pt x="0" y="208597"/>
                    </a:moveTo>
                    <a:lnTo>
                      <a:pt x="127349" y="208597"/>
                    </a:lnTo>
                    <a:lnTo>
                      <a:pt x="127349" y="186404"/>
                    </a:lnTo>
                    <a:lnTo>
                      <a:pt x="0" y="186404"/>
                    </a:lnTo>
                    <a:lnTo>
                      <a:pt x="0" y="208597"/>
                    </a:lnTo>
                    <a:close/>
                    <a:moveTo>
                      <a:pt x="97917" y="46577"/>
                    </a:moveTo>
                    <a:lnTo>
                      <a:pt x="0" y="46577"/>
                    </a:lnTo>
                    <a:lnTo>
                      <a:pt x="0" y="68771"/>
                    </a:lnTo>
                    <a:lnTo>
                      <a:pt x="97917" y="68771"/>
                    </a:lnTo>
                    <a:lnTo>
                      <a:pt x="97917" y="46577"/>
                    </a:lnTo>
                    <a:close/>
                    <a:moveTo>
                      <a:pt x="67056" y="115348"/>
                    </a:moveTo>
                    <a:lnTo>
                      <a:pt x="265557" y="115348"/>
                    </a:lnTo>
                    <a:lnTo>
                      <a:pt x="265557" y="93154"/>
                    </a:lnTo>
                    <a:lnTo>
                      <a:pt x="67056" y="93154"/>
                    </a:lnTo>
                    <a:lnTo>
                      <a:pt x="67056" y="115348"/>
                    </a:lnTo>
                    <a:close/>
                    <a:moveTo>
                      <a:pt x="210026" y="139732"/>
                    </a:moveTo>
                    <a:lnTo>
                      <a:pt x="0" y="139732"/>
                    </a:lnTo>
                    <a:lnTo>
                      <a:pt x="0" y="161925"/>
                    </a:lnTo>
                    <a:lnTo>
                      <a:pt x="210122" y="161925"/>
                    </a:lnTo>
                    <a:lnTo>
                      <a:pt x="210122" y="139732"/>
                    </a:lnTo>
                    <a:close/>
                    <a:moveTo>
                      <a:pt x="281369" y="115348"/>
                    </a:moveTo>
                    <a:lnTo>
                      <a:pt x="456724" y="115348"/>
                    </a:lnTo>
                    <a:lnTo>
                      <a:pt x="456724" y="93154"/>
                    </a:lnTo>
                    <a:lnTo>
                      <a:pt x="281369" y="93154"/>
                    </a:lnTo>
                    <a:lnTo>
                      <a:pt x="281369" y="115348"/>
                    </a:lnTo>
                    <a:close/>
                    <a:moveTo>
                      <a:pt x="124397" y="68771"/>
                    </a:moveTo>
                    <a:lnTo>
                      <a:pt x="456629" y="68771"/>
                    </a:lnTo>
                    <a:lnTo>
                      <a:pt x="456629" y="46577"/>
                    </a:lnTo>
                    <a:lnTo>
                      <a:pt x="124397" y="46577"/>
                    </a:lnTo>
                    <a:lnTo>
                      <a:pt x="124397" y="68771"/>
                    </a:lnTo>
                    <a:close/>
                    <a:moveTo>
                      <a:pt x="390144" y="0"/>
                    </a:moveTo>
                    <a:lnTo>
                      <a:pt x="390144" y="22193"/>
                    </a:lnTo>
                    <a:lnTo>
                      <a:pt x="456629" y="22193"/>
                    </a:lnTo>
                    <a:lnTo>
                      <a:pt x="456629" y="0"/>
                    </a:lnTo>
                    <a:lnTo>
                      <a:pt x="390144" y="0"/>
                    </a:lnTo>
                    <a:close/>
                    <a:moveTo>
                      <a:pt x="403289" y="162020"/>
                    </a:moveTo>
                    <a:lnTo>
                      <a:pt x="456629" y="162020"/>
                    </a:lnTo>
                    <a:lnTo>
                      <a:pt x="456629" y="139827"/>
                    </a:lnTo>
                    <a:lnTo>
                      <a:pt x="403289" y="139827"/>
                    </a:lnTo>
                    <a:lnTo>
                      <a:pt x="403289" y="162020"/>
                    </a:lnTo>
                    <a:close/>
                    <a:moveTo>
                      <a:pt x="153734" y="208597"/>
                    </a:moveTo>
                    <a:lnTo>
                      <a:pt x="284893" y="208597"/>
                    </a:lnTo>
                    <a:lnTo>
                      <a:pt x="284893" y="186404"/>
                    </a:lnTo>
                    <a:lnTo>
                      <a:pt x="153734" y="186404"/>
                    </a:lnTo>
                    <a:lnTo>
                      <a:pt x="153734" y="208597"/>
                    </a:lnTo>
                    <a:close/>
                    <a:moveTo>
                      <a:pt x="300704" y="208597"/>
                    </a:moveTo>
                    <a:lnTo>
                      <a:pt x="400622" y="208597"/>
                    </a:lnTo>
                    <a:lnTo>
                      <a:pt x="400622" y="186404"/>
                    </a:lnTo>
                    <a:lnTo>
                      <a:pt x="300704" y="186404"/>
                    </a:lnTo>
                    <a:lnTo>
                      <a:pt x="300704" y="208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"/>
              <p:cNvSpPr/>
              <p:nvPr/>
            </p:nvSpPr>
            <p:spPr>
              <a:xfrm>
                <a:off x="972883" y="4426553"/>
                <a:ext cx="452246" cy="230219"/>
              </a:xfrm>
              <a:custGeom>
                <a:rect b="b" l="l" r="r" t="t"/>
                <a:pathLst>
                  <a:path extrusionOk="0" h="230219" w="452246">
                    <a:moveTo>
                      <a:pt x="0" y="0"/>
                    </a:moveTo>
                    <a:lnTo>
                      <a:pt x="452247" y="0"/>
                    </a:lnTo>
                    <a:lnTo>
                      <a:pt x="452247" y="230219"/>
                    </a:lnTo>
                    <a:lnTo>
                      <a:pt x="0" y="2302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77" name="Google Shape;87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800" y="2757525"/>
            <a:ext cx="387950" cy="355675"/>
          </a:xfrm>
          <a:prstGeom prst="rect">
            <a:avLst/>
          </a:prstGeom>
          <a:noFill/>
          <a:ln cap="flat" cmpd="sng" w="9525">
            <a:solidFill>
              <a:srgbClr val="BEC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306e25f1dae_0_0"/>
          <p:cNvSpPr txBox="1"/>
          <p:nvPr>
            <p:ph idx="4" type="subTitle"/>
          </p:nvPr>
        </p:nvSpPr>
        <p:spPr>
          <a:xfrm>
            <a:off x="1734550" y="712850"/>
            <a:ext cx="1296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/>
              <a:t>Ingresos</a:t>
            </a:r>
            <a:endParaRPr u="sng"/>
          </a:p>
        </p:txBody>
      </p:sp>
      <p:sp>
        <p:nvSpPr>
          <p:cNvPr id="1108" name="Google Shape;1108;g306e25f1dae_0_0"/>
          <p:cNvSpPr txBox="1"/>
          <p:nvPr>
            <p:ph type="title"/>
          </p:nvPr>
        </p:nvSpPr>
        <p:spPr>
          <a:xfrm>
            <a:off x="2975000" y="0"/>
            <a:ext cx="234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Finanzas</a:t>
            </a:r>
            <a:endParaRPr/>
          </a:p>
        </p:txBody>
      </p:sp>
      <p:grpSp>
        <p:nvGrpSpPr>
          <p:cNvPr id="1109" name="Google Shape;1109;g306e25f1dae_0_0"/>
          <p:cNvGrpSpPr/>
          <p:nvPr/>
        </p:nvGrpSpPr>
        <p:grpSpPr>
          <a:xfrm>
            <a:off x="118251" y="4619428"/>
            <a:ext cx="781275" cy="454295"/>
            <a:chOff x="3859815" y="2867310"/>
            <a:chExt cx="1262157" cy="664368"/>
          </a:xfrm>
        </p:grpSpPr>
        <p:sp>
          <p:nvSpPr>
            <p:cNvPr id="1110" name="Google Shape;1110;g306e25f1dae_0_0"/>
            <p:cNvSpPr/>
            <p:nvPr/>
          </p:nvSpPr>
          <p:spPr>
            <a:xfrm>
              <a:off x="3859815" y="2867310"/>
              <a:ext cx="1262157" cy="664368"/>
            </a:xfrm>
            <a:custGeom>
              <a:rect b="b" l="l" r="r" t="t"/>
              <a:pathLst>
                <a:path extrusionOk="0" h="664368" w="1262157">
                  <a:moveTo>
                    <a:pt x="1102233" y="344424"/>
                  </a:moveTo>
                  <a:cubicBezTo>
                    <a:pt x="1090231" y="344424"/>
                    <a:pt x="1078611" y="345757"/>
                    <a:pt x="1067372" y="348234"/>
                  </a:cubicBezTo>
                  <a:cubicBezTo>
                    <a:pt x="1048131" y="223838"/>
                    <a:pt x="945166" y="127159"/>
                    <a:pt x="817816" y="117348"/>
                  </a:cubicBezTo>
                  <a:cubicBezTo>
                    <a:pt x="756856" y="45625"/>
                    <a:pt x="666083" y="0"/>
                    <a:pt x="564547" y="0"/>
                  </a:cubicBezTo>
                  <a:cubicBezTo>
                    <a:pt x="398526" y="0"/>
                    <a:pt x="260890" y="121825"/>
                    <a:pt x="236220" y="280988"/>
                  </a:cubicBezTo>
                  <a:cubicBezTo>
                    <a:pt x="222599" y="277939"/>
                    <a:pt x="208502" y="276320"/>
                    <a:pt x="194024" y="276320"/>
                  </a:cubicBezTo>
                  <a:cubicBezTo>
                    <a:pt x="86868" y="276320"/>
                    <a:pt x="0" y="363188"/>
                    <a:pt x="0" y="470345"/>
                  </a:cubicBezTo>
                  <a:cubicBezTo>
                    <a:pt x="0" y="577501"/>
                    <a:pt x="86868" y="664369"/>
                    <a:pt x="194024" y="664369"/>
                  </a:cubicBezTo>
                  <a:lnTo>
                    <a:pt x="1102138" y="664369"/>
                  </a:lnTo>
                  <a:cubicBezTo>
                    <a:pt x="1190530" y="664369"/>
                    <a:pt x="1262158" y="592741"/>
                    <a:pt x="1262158" y="504349"/>
                  </a:cubicBezTo>
                  <a:cubicBezTo>
                    <a:pt x="1262158" y="415957"/>
                    <a:pt x="1190530" y="344329"/>
                    <a:pt x="1102138" y="344329"/>
                  </a:cubicBezTo>
                  <a:close/>
                </a:path>
              </a:pathLst>
            </a:custGeom>
            <a:solidFill>
              <a:srgbClr val="42444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1" name="Google Shape;1111;g306e25f1dae_0_0"/>
            <p:cNvGrpSpPr/>
            <p:nvPr/>
          </p:nvGrpSpPr>
          <p:grpSpPr>
            <a:xfrm>
              <a:off x="4275677" y="3065525"/>
              <a:ext cx="334517" cy="380047"/>
              <a:chOff x="4275677" y="3065525"/>
              <a:chExt cx="334517" cy="380047"/>
            </a:xfrm>
          </p:grpSpPr>
          <p:grpSp>
            <p:nvGrpSpPr>
              <p:cNvPr id="1112" name="Google Shape;1112;g306e25f1dae_0_0"/>
              <p:cNvGrpSpPr/>
              <p:nvPr/>
            </p:nvGrpSpPr>
            <p:grpSpPr>
              <a:xfrm>
                <a:off x="4275677" y="3065525"/>
                <a:ext cx="334517" cy="380047"/>
                <a:chOff x="4275677" y="3065525"/>
                <a:chExt cx="334517" cy="380047"/>
              </a:xfrm>
            </p:grpSpPr>
            <p:grpSp>
              <p:nvGrpSpPr>
                <p:cNvPr id="1113" name="Google Shape;1113;g306e25f1dae_0_0"/>
                <p:cNvGrpSpPr/>
                <p:nvPr/>
              </p:nvGrpSpPr>
              <p:grpSpPr>
                <a:xfrm>
                  <a:off x="4275677" y="3301269"/>
                  <a:ext cx="334422" cy="144303"/>
                  <a:chOff x="4275677" y="3301269"/>
                  <a:chExt cx="334422" cy="144303"/>
                </a:xfrm>
              </p:grpSpPr>
              <p:sp>
                <p:nvSpPr>
                  <p:cNvPr id="1114" name="Google Shape;1114;g306e25f1dae_0_0"/>
                  <p:cNvSpPr/>
                  <p:nvPr/>
                </p:nvSpPr>
                <p:spPr>
                  <a:xfrm>
                    <a:off x="4275677" y="333165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5" name="Google Shape;1115;g306e25f1dae_0_0"/>
                  <p:cNvSpPr/>
                  <p:nvPr/>
                </p:nvSpPr>
                <p:spPr>
                  <a:xfrm>
                    <a:off x="4275772" y="3301269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70"/>
                          <a:pt x="167164" y="60770"/>
                        </a:cubicBezTo>
                        <a:cubicBezTo>
                          <a:pt x="74842" y="60770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6" name="Google Shape;1116;g306e25f1dae_0_0"/>
                <p:cNvGrpSpPr/>
                <p:nvPr/>
              </p:nvGrpSpPr>
              <p:grpSpPr>
                <a:xfrm>
                  <a:off x="4275677" y="3183350"/>
                  <a:ext cx="334422" cy="144302"/>
                  <a:chOff x="4275677" y="3183350"/>
                  <a:chExt cx="334422" cy="144302"/>
                </a:xfrm>
              </p:grpSpPr>
              <p:sp>
                <p:nvSpPr>
                  <p:cNvPr id="1117" name="Google Shape;1117;g306e25f1dae_0_0"/>
                  <p:cNvSpPr/>
                  <p:nvPr/>
                </p:nvSpPr>
                <p:spPr>
                  <a:xfrm>
                    <a:off x="4275677" y="3213734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g306e25f1dae_0_0"/>
                  <p:cNvSpPr/>
                  <p:nvPr/>
                </p:nvSpPr>
                <p:spPr>
                  <a:xfrm>
                    <a:off x="4275772" y="3183350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66"/>
                          <a:pt x="259486" y="60769"/>
                          <a:pt x="167164" y="60769"/>
                        </a:cubicBezTo>
                        <a:cubicBezTo>
                          <a:pt x="74842" y="60769"/>
                          <a:pt x="0" y="47166"/>
                          <a:pt x="0" y="30385"/>
                        </a:cubicBezTo>
                        <a:cubicBezTo>
                          <a:pt x="0" y="13604"/>
                          <a:pt x="74842" y="0"/>
                          <a:pt x="167164" y="0"/>
                        </a:cubicBezTo>
                        <a:cubicBezTo>
                          <a:pt x="259486" y="0"/>
                          <a:pt x="334328" y="13604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9" name="Google Shape;1119;g306e25f1dae_0_0"/>
                <p:cNvGrpSpPr/>
                <p:nvPr/>
              </p:nvGrpSpPr>
              <p:grpSpPr>
                <a:xfrm>
                  <a:off x="4275677" y="3065525"/>
                  <a:ext cx="334517" cy="144303"/>
                  <a:chOff x="4275677" y="3065525"/>
                  <a:chExt cx="334517" cy="144303"/>
                </a:xfrm>
              </p:grpSpPr>
              <p:sp>
                <p:nvSpPr>
                  <p:cNvPr id="1120" name="Google Shape;1120;g306e25f1dae_0_0"/>
                  <p:cNvSpPr/>
                  <p:nvPr/>
                </p:nvSpPr>
                <p:spPr>
                  <a:xfrm>
                    <a:off x="4275677" y="3095910"/>
                    <a:ext cx="334422" cy="113918"/>
                  </a:xfrm>
                  <a:custGeom>
                    <a:rect b="b" l="l" r="r" t="t"/>
                    <a:pathLst>
                      <a:path extrusionOk="0" h="113918" w="334422">
                        <a:moveTo>
                          <a:pt x="95" y="0"/>
                        </a:moveTo>
                        <a:lnTo>
                          <a:pt x="95" y="83534"/>
                        </a:lnTo>
                        <a:cubicBezTo>
                          <a:pt x="95" y="100298"/>
                          <a:pt x="74962" y="113919"/>
                          <a:pt x="167259" y="113919"/>
                        </a:cubicBezTo>
                        <a:cubicBezTo>
                          <a:pt x="259556" y="113919"/>
                          <a:pt x="334423" y="100298"/>
                          <a:pt x="334423" y="83534"/>
                        </a:cubicBezTo>
                        <a:lnTo>
                          <a:pt x="33442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FD3D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g306e25f1dae_0_0"/>
                  <p:cNvSpPr/>
                  <p:nvPr/>
                </p:nvSpPr>
                <p:spPr>
                  <a:xfrm>
                    <a:off x="4275867" y="3065525"/>
                    <a:ext cx="334327" cy="60769"/>
                  </a:xfrm>
                  <a:custGeom>
                    <a:rect b="b" l="l" r="r" t="t"/>
                    <a:pathLst>
                      <a:path extrusionOk="0" h="60769" w="334327">
                        <a:moveTo>
                          <a:pt x="334328" y="30385"/>
                        </a:moveTo>
                        <a:cubicBezTo>
                          <a:pt x="334328" y="47149"/>
                          <a:pt x="259461" y="60770"/>
                          <a:pt x="167164" y="60770"/>
                        </a:cubicBezTo>
                        <a:cubicBezTo>
                          <a:pt x="74866" y="60770"/>
                          <a:pt x="0" y="47149"/>
                          <a:pt x="0" y="30385"/>
                        </a:cubicBezTo>
                        <a:cubicBezTo>
                          <a:pt x="0" y="13621"/>
                          <a:pt x="74866" y="0"/>
                          <a:pt x="167164" y="0"/>
                        </a:cubicBezTo>
                        <a:cubicBezTo>
                          <a:pt x="259461" y="0"/>
                          <a:pt x="334328" y="13621"/>
                          <a:pt x="334328" y="30385"/>
                        </a:cubicBezTo>
                        <a:close/>
                      </a:path>
                    </a:pathLst>
                  </a:custGeom>
                  <a:solidFill>
                    <a:srgbClr val="E6EAF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3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122" name="Google Shape;1122;g306e25f1dae_0_0"/>
              <p:cNvSpPr/>
              <p:nvPr/>
            </p:nvSpPr>
            <p:spPr>
              <a:xfrm>
                <a:off x="4529994" y="3140487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2"/>
                      <a:pt x="8572" y="0"/>
                      <a:pt x="19050" y="0"/>
                    </a:cubicBezTo>
                    <a:cubicBezTo>
                      <a:pt x="29528" y="0"/>
                      <a:pt x="38100" y="8572"/>
                      <a:pt x="38100" y="19050"/>
                    </a:cubicBezTo>
                    <a:close/>
                  </a:path>
                </a:pathLst>
              </a:custGeom>
              <a:solidFill>
                <a:srgbClr val="55C0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g306e25f1dae_0_0"/>
              <p:cNvSpPr/>
              <p:nvPr/>
            </p:nvSpPr>
            <p:spPr>
              <a:xfrm>
                <a:off x="4529994" y="325621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g306e25f1dae_0_0"/>
              <p:cNvSpPr/>
              <p:nvPr/>
            </p:nvSpPr>
            <p:spPr>
              <a:xfrm>
                <a:off x="4529994" y="337708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8100" y="19050"/>
                    </a:moveTo>
                    <a:cubicBezTo>
                      <a:pt x="38100" y="29623"/>
                      <a:pt x="29528" y="38100"/>
                      <a:pt x="19050" y="38100"/>
                    </a:cubicBezTo>
                    <a:cubicBezTo>
                      <a:pt x="8572" y="38100"/>
                      <a:pt x="0" y="29528"/>
                      <a:pt x="0" y="19050"/>
                    </a:cubicBezTo>
                    <a:cubicBezTo>
                      <a:pt x="0" y="8573"/>
                      <a:pt x="8572" y="0"/>
                      <a:pt x="19050" y="0"/>
                    </a:cubicBezTo>
                    <a:cubicBezTo>
                      <a:pt x="29528" y="0"/>
                      <a:pt x="38100" y="8573"/>
                      <a:pt x="38100" y="19050"/>
                    </a:cubicBezTo>
                    <a:close/>
                  </a:path>
                </a:pathLst>
              </a:custGeom>
              <a:solidFill>
                <a:srgbClr val="E6EAF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5" name="Google Shape;1125;g306e25f1dae_0_0"/>
          <p:cNvGrpSpPr/>
          <p:nvPr/>
        </p:nvGrpSpPr>
        <p:grpSpPr>
          <a:xfrm>
            <a:off x="8282960" y="144199"/>
            <a:ext cx="725519" cy="705517"/>
            <a:chOff x="8068023" y="1331404"/>
            <a:chExt cx="725519" cy="705517"/>
          </a:xfrm>
        </p:grpSpPr>
        <p:grpSp>
          <p:nvGrpSpPr>
            <p:cNvPr id="1126" name="Google Shape;1126;g306e25f1dae_0_0"/>
            <p:cNvGrpSpPr/>
            <p:nvPr/>
          </p:nvGrpSpPr>
          <p:grpSpPr>
            <a:xfrm>
              <a:off x="8068023" y="1407699"/>
              <a:ext cx="342614" cy="473297"/>
              <a:chOff x="8675560" y="1407699"/>
              <a:chExt cx="342614" cy="473297"/>
            </a:xfrm>
          </p:grpSpPr>
          <p:sp>
            <p:nvSpPr>
              <p:cNvPr id="1127" name="Google Shape;1127;g306e25f1dae_0_0"/>
              <p:cNvSpPr/>
              <p:nvPr/>
            </p:nvSpPr>
            <p:spPr>
              <a:xfrm>
                <a:off x="8675560" y="1407699"/>
                <a:ext cx="342614" cy="473297"/>
              </a:xfrm>
              <a:custGeom>
                <a:rect b="b" l="l" r="r" t="t"/>
                <a:pathLst>
                  <a:path extrusionOk="0" h="473297" w="342614">
                    <a:moveTo>
                      <a:pt x="0" y="0"/>
                    </a:moveTo>
                    <a:lnTo>
                      <a:pt x="342614" y="0"/>
                    </a:lnTo>
                    <a:lnTo>
                      <a:pt x="342614" y="473297"/>
                    </a:lnTo>
                    <a:lnTo>
                      <a:pt x="0" y="47329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g306e25f1dae_0_0"/>
              <p:cNvSpPr/>
              <p:nvPr/>
            </p:nvSpPr>
            <p:spPr>
              <a:xfrm>
                <a:off x="8675560" y="1407699"/>
                <a:ext cx="89439" cy="89535"/>
              </a:xfrm>
              <a:custGeom>
                <a:rect b="b" l="l" r="r" t="t"/>
                <a:pathLst>
                  <a:path extrusionOk="0" h="89535" w="89439">
                    <a:moveTo>
                      <a:pt x="89440" y="0"/>
                    </a:moveTo>
                    <a:lnTo>
                      <a:pt x="0" y="0"/>
                    </a:lnTo>
                    <a:lnTo>
                      <a:pt x="0" y="89535"/>
                    </a:lnTo>
                    <a:lnTo>
                      <a:pt x="894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g306e25f1dae_0_0"/>
              <p:cNvSpPr/>
              <p:nvPr/>
            </p:nvSpPr>
            <p:spPr>
              <a:xfrm>
                <a:off x="8747664" y="1460754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g306e25f1dae_0_0"/>
              <p:cNvSpPr/>
              <p:nvPr/>
            </p:nvSpPr>
            <p:spPr>
              <a:xfrm>
                <a:off x="8747664" y="1492567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g306e25f1dae_0_0"/>
              <p:cNvSpPr/>
              <p:nvPr/>
            </p:nvSpPr>
            <p:spPr>
              <a:xfrm>
                <a:off x="8747664" y="152438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g306e25f1dae_0_0"/>
              <p:cNvSpPr/>
              <p:nvPr/>
            </p:nvSpPr>
            <p:spPr>
              <a:xfrm>
                <a:off x="8747664" y="1556194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g306e25f1dae_0_0"/>
              <p:cNvSpPr/>
              <p:nvPr/>
            </p:nvSpPr>
            <p:spPr>
              <a:xfrm>
                <a:off x="8747664" y="1588103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g306e25f1dae_0_0"/>
              <p:cNvSpPr/>
              <p:nvPr/>
            </p:nvSpPr>
            <p:spPr>
              <a:xfrm>
                <a:off x="8747664" y="1619916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g306e25f1dae_0_0"/>
              <p:cNvSpPr/>
              <p:nvPr/>
            </p:nvSpPr>
            <p:spPr>
              <a:xfrm>
                <a:off x="8747664" y="1651730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g306e25f1dae_0_0"/>
              <p:cNvSpPr/>
              <p:nvPr/>
            </p:nvSpPr>
            <p:spPr>
              <a:xfrm>
                <a:off x="8747664" y="1683543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g306e25f1dae_0_0"/>
              <p:cNvSpPr/>
              <p:nvPr/>
            </p:nvSpPr>
            <p:spPr>
              <a:xfrm>
                <a:off x="8747664" y="1715357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g306e25f1dae_0_0"/>
              <p:cNvSpPr/>
              <p:nvPr/>
            </p:nvSpPr>
            <p:spPr>
              <a:xfrm>
                <a:off x="8747664" y="1747170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g306e25f1dae_0_0"/>
              <p:cNvSpPr/>
              <p:nvPr/>
            </p:nvSpPr>
            <p:spPr>
              <a:xfrm>
                <a:off x="8747664" y="1779079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g306e25f1dae_0_0"/>
              <p:cNvSpPr/>
              <p:nvPr/>
            </p:nvSpPr>
            <p:spPr>
              <a:xfrm>
                <a:off x="8747664" y="1810893"/>
                <a:ext cx="120015" cy="11048"/>
              </a:xfrm>
              <a:custGeom>
                <a:rect b="b" l="l" r="r" t="t"/>
                <a:pathLst>
                  <a:path extrusionOk="0" h="11048" w="120015">
                    <a:moveTo>
                      <a:pt x="0" y="0"/>
                    </a:moveTo>
                    <a:lnTo>
                      <a:pt x="120015" y="0"/>
                    </a:lnTo>
                    <a:lnTo>
                      <a:pt x="120015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1" name="Google Shape;1141;g306e25f1dae_0_0"/>
            <p:cNvGrpSpPr/>
            <p:nvPr/>
          </p:nvGrpSpPr>
          <p:grpSpPr>
            <a:xfrm>
              <a:off x="8244998" y="1563624"/>
              <a:ext cx="342614" cy="473297"/>
              <a:chOff x="8852535" y="1563624"/>
              <a:chExt cx="342614" cy="473297"/>
            </a:xfrm>
          </p:grpSpPr>
          <p:sp>
            <p:nvSpPr>
              <p:cNvPr id="1142" name="Google Shape;1142;g306e25f1dae_0_0"/>
              <p:cNvSpPr/>
              <p:nvPr/>
            </p:nvSpPr>
            <p:spPr>
              <a:xfrm>
                <a:off x="8852535" y="1563624"/>
                <a:ext cx="342614" cy="473297"/>
              </a:xfrm>
              <a:custGeom>
                <a:rect b="b" l="l" r="r" t="t"/>
                <a:pathLst>
                  <a:path extrusionOk="0" h="473297" w="342614">
                    <a:moveTo>
                      <a:pt x="0" y="0"/>
                    </a:moveTo>
                    <a:lnTo>
                      <a:pt x="342614" y="0"/>
                    </a:lnTo>
                    <a:lnTo>
                      <a:pt x="342614" y="473297"/>
                    </a:lnTo>
                    <a:lnTo>
                      <a:pt x="0" y="4732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g306e25f1dae_0_0"/>
              <p:cNvSpPr/>
              <p:nvPr/>
            </p:nvSpPr>
            <p:spPr>
              <a:xfrm>
                <a:off x="8852535" y="1563624"/>
                <a:ext cx="89439" cy="89439"/>
              </a:xfrm>
              <a:custGeom>
                <a:rect b="b" l="l" r="r" t="t"/>
                <a:pathLst>
                  <a:path extrusionOk="0" h="89439" w="89439">
                    <a:moveTo>
                      <a:pt x="89439" y="0"/>
                    </a:moveTo>
                    <a:lnTo>
                      <a:pt x="0" y="0"/>
                    </a:lnTo>
                    <a:lnTo>
                      <a:pt x="0" y="89440"/>
                    </a:lnTo>
                    <a:lnTo>
                      <a:pt x="89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g306e25f1dae_0_0"/>
              <p:cNvSpPr/>
              <p:nvPr/>
            </p:nvSpPr>
            <p:spPr>
              <a:xfrm>
                <a:off x="8924544" y="161667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g306e25f1dae_0_0"/>
              <p:cNvSpPr/>
              <p:nvPr/>
            </p:nvSpPr>
            <p:spPr>
              <a:xfrm>
                <a:off x="8924544" y="164849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g306e25f1dae_0_0"/>
              <p:cNvSpPr/>
              <p:nvPr/>
            </p:nvSpPr>
            <p:spPr>
              <a:xfrm>
                <a:off x="8924544" y="1680305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g306e25f1dae_0_0"/>
              <p:cNvSpPr/>
              <p:nvPr/>
            </p:nvSpPr>
            <p:spPr>
              <a:xfrm>
                <a:off x="8924544" y="171211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g306e25f1dae_0_0"/>
              <p:cNvSpPr/>
              <p:nvPr/>
            </p:nvSpPr>
            <p:spPr>
              <a:xfrm>
                <a:off x="8924544" y="1743932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g306e25f1dae_0_0"/>
              <p:cNvSpPr/>
              <p:nvPr/>
            </p:nvSpPr>
            <p:spPr>
              <a:xfrm>
                <a:off x="8924544" y="177584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g306e25f1dae_0_0"/>
              <p:cNvSpPr/>
              <p:nvPr/>
            </p:nvSpPr>
            <p:spPr>
              <a:xfrm>
                <a:off x="8924544" y="1807654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g306e25f1dae_0_0"/>
              <p:cNvSpPr/>
              <p:nvPr/>
            </p:nvSpPr>
            <p:spPr>
              <a:xfrm>
                <a:off x="8924544" y="183946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g306e25f1dae_0_0"/>
              <p:cNvSpPr/>
              <p:nvPr/>
            </p:nvSpPr>
            <p:spPr>
              <a:xfrm>
                <a:off x="8924544" y="187128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g306e25f1dae_0_0"/>
              <p:cNvSpPr/>
              <p:nvPr/>
            </p:nvSpPr>
            <p:spPr>
              <a:xfrm>
                <a:off x="8924544" y="1903095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g306e25f1dae_0_0"/>
              <p:cNvSpPr/>
              <p:nvPr/>
            </p:nvSpPr>
            <p:spPr>
              <a:xfrm>
                <a:off x="8924544" y="193490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g306e25f1dae_0_0"/>
              <p:cNvSpPr/>
              <p:nvPr/>
            </p:nvSpPr>
            <p:spPr>
              <a:xfrm>
                <a:off x="8924544" y="1966817"/>
                <a:ext cx="120015" cy="11048"/>
              </a:xfrm>
              <a:custGeom>
                <a:rect b="b" l="l" r="r" t="t"/>
                <a:pathLst>
                  <a:path extrusionOk="0" h="11048" w="120015">
                    <a:moveTo>
                      <a:pt x="0" y="0"/>
                    </a:moveTo>
                    <a:lnTo>
                      <a:pt x="120015" y="0"/>
                    </a:lnTo>
                    <a:lnTo>
                      <a:pt x="120015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g306e25f1dae_0_0"/>
            <p:cNvGrpSpPr/>
            <p:nvPr/>
          </p:nvGrpSpPr>
          <p:grpSpPr>
            <a:xfrm>
              <a:off x="8450928" y="1331404"/>
              <a:ext cx="342614" cy="473297"/>
              <a:chOff x="9058465" y="1331404"/>
              <a:chExt cx="342614" cy="473297"/>
            </a:xfrm>
          </p:grpSpPr>
          <p:sp>
            <p:nvSpPr>
              <p:cNvPr id="1157" name="Google Shape;1157;g306e25f1dae_0_0"/>
              <p:cNvSpPr/>
              <p:nvPr/>
            </p:nvSpPr>
            <p:spPr>
              <a:xfrm>
                <a:off x="9058465" y="1331404"/>
                <a:ext cx="342614" cy="473297"/>
              </a:xfrm>
              <a:custGeom>
                <a:rect b="b" l="l" r="r" t="t"/>
                <a:pathLst>
                  <a:path extrusionOk="0" h="473297" w="342614">
                    <a:moveTo>
                      <a:pt x="0" y="0"/>
                    </a:moveTo>
                    <a:lnTo>
                      <a:pt x="342614" y="0"/>
                    </a:lnTo>
                    <a:lnTo>
                      <a:pt x="342614" y="473297"/>
                    </a:lnTo>
                    <a:lnTo>
                      <a:pt x="0" y="47329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g306e25f1dae_0_0"/>
              <p:cNvSpPr/>
              <p:nvPr/>
            </p:nvSpPr>
            <p:spPr>
              <a:xfrm>
                <a:off x="9058465" y="1331404"/>
                <a:ext cx="89344" cy="89535"/>
              </a:xfrm>
              <a:custGeom>
                <a:rect b="b" l="l" r="r" t="t"/>
                <a:pathLst>
                  <a:path extrusionOk="0" h="89535" w="89344">
                    <a:moveTo>
                      <a:pt x="89345" y="0"/>
                    </a:moveTo>
                    <a:lnTo>
                      <a:pt x="0" y="0"/>
                    </a:lnTo>
                    <a:lnTo>
                      <a:pt x="0" y="89535"/>
                    </a:lnTo>
                    <a:lnTo>
                      <a:pt x="893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g306e25f1dae_0_0"/>
              <p:cNvSpPr/>
              <p:nvPr/>
            </p:nvSpPr>
            <p:spPr>
              <a:xfrm>
                <a:off x="9130474" y="138445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g306e25f1dae_0_0"/>
              <p:cNvSpPr/>
              <p:nvPr/>
            </p:nvSpPr>
            <p:spPr>
              <a:xfrm>
                <a:off x="9130474" y="1416367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g306e25f1dae_0_0"/>
              <p:cNvSpPr/>
              <p:nvPr/>
            </p:nvSpPr>
            <p:spPr>
              <a:xfrm>
                <a:off x="9130474" y="144818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g306e25f1dae_0_0"/>
              <p:cNvSpPr/>
              <p:nvPr/>
            </p:nvSpPr>
            <p:spPr>
              <a:xfrm>
                <a:off x="9130474" y="1479994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g306e25f1dae_0_0"/>
              <p:cNvSpPr/>
              <p:nvPr/>
            </p:nvSpPr>
            <p:spPr>
              <a:xfrm>
                <a:off x="9130474" y="1511808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g306e25f1dae_0_0"/>
              <p:cNvSpPr/>
              <p:nvPr/>
            </p:nvSpPr>
            <p:spPr>
              <a:xfrm>
                <a:off x="9130474" y="1543621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g306e25f1dae_0_0"/>
              <p:cNvSpPr/>
              <p:nvPr/>
            </p:nvSpPr>
            <p:spPr>
              <a:xfrm>
                <a:off x="9130474" y="1575530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g306e25f1dae_0_0"/>
              <p:cNvSpPr/>
              <p:nvPr/>
            </p:nvSpPr>
            <p:spPr>
              <a:xfrm>
                <a:off x="9130474" y="1607343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g306e25f1dae_0_0"/>
              <p:cNvSpPr/>
              <p:nvPr/>
            </p:nvSpPr>
            <p:spPr>
              <a:xfrm>
                <a:off x="9130474" y="1639157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g306e25f1dae_0_0"/>
              <p:cNvSpPr/>
              <p:nvPr/>
            </p:nvSpPr>
            <p:spPr>
              <a:xfrm>
                <a:off x="9130474" y="1670970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g306e25f1dae_0_0"/>
              <p:cNvSpPr/>
              <p:nvPr/>
            </p:nvSpPr>
            <p:spPr>
              <a:xfrm>
                <a:off x="9130474" y="1702784"/>
                <a:ext cx="198501" cy="11048"/>
              </a:xfrm>
              <a:custGeom>
                <a:rect b="b" l="l" r="r" t="t"/>
                <a:pathLst>
                  <a:path extrusionOk="0" h="11048" w="198501">
                    <a:moveTo>
                      <a:pt x="0" y="0"/>
                    </a:moveTo>
                    <a:lnTo>
                      <a:pt x="198501" y="0"/>
                    </a:lnTo>
                    <a:lnTo>
                      <a:pt x="198501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g306e25f1dae_0_0"/>
              <p:cNvSpPr/>
              <p:nvPr/>
            </p:nvSpPr>
            <p:spPr>
              <a:xfrm>
                <a:off x="9130474" y="1734597"/>
                <a:ext cx="120015" cy="11049"/>
              </a:xfrm>
              <a:custGeom>
                <a:rect b="b" l="l" r="r" t="t"/>
                <a:pathLst>
                  <a:path extrusionOk="0" h="11049" w="120015">
                    <a:moveTo>
                      <a:pt x="0" y="0"/>
                    </a:moveTo>
                    <a:lnTo>
                      <a:pt x="120015" y="0"/>
                    </a:lnTo>
                    <a:lnTo>
                      <a:pt x="120015" y="11049"/>
                    </a:lnTo>
                    <a:lnTo>
                      <a:pt x="0" y="110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71" name="Google Shape;1171;g306e25f1dae_0_0"/>
          <p:cNvSpPr/>
          <p:nvPr/>
        </p:nvSpPr>
        <p:spPr>
          <a:xfrm>
            <a:off x="429050" y="1358160"/>
            <a:ext cx="209400" cy="18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g306e25f1dae_0_0"/>
          <p:cNvSpPr txBox="1"/>
          <p:nvPr/>
        </p:nvSpPr>
        <p:spPr>
          <a:xfrm>
            <a:off x="717950" y="1268000"/>
            <a:ext cx="1853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Comisiones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73" name="Google Shape;1173;g306e25f1dae_0_0"/>
          <p:cNvSpPr txBox="1"/>
          <p:nvPr/>
        </p:nvSpPr>
        <p:spPr>
          <a:xfrm>
            <a:off x="748725" y="1598361"/>
            <a:ext cx="31884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Comisiones del 10% en ventas al pagar con la aplicación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g306e25f1dae_0_0"/>
          <p:cNvSpPr txBox="1"/>
          <p:nvPr/>
        </p:nvSpPr>
        <p:spPr>
          <a:xfrm>
            <a:off x="748725" y="2187375"/>
            <a:ext cx="26730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Ventas a empresas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75" name="Google Shape;1175;g306e25f1dae_0_0"/>
          <p:cNvSpPr txBox="1"/>
          <p:nvPr/>
        </p:nvSpPr>
        <p:spPr>
          <a:xfrm>
            <a:off x="748725" y="2532210"/>
            <a:ext cx="3584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Venta para hacer uso de la aplicación, con un acceso a reportes detallados y herramientas de análisis.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g306e25f1dae_0_0"/>
          <p:cNvSpPr txBox="1"/>
          <p:nvPr/>
        </p:nvSpPr>
        <p:spPr>
          <a:xfrm>
            <a:off x="748725" y="3296638"/>
            <a:ext cx="1532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Patrocinios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77" name="Google Shape;1177;g306e25f1dae_0_0"/>
          <p:cNvSpPr txBox="1"/>
          <p:nvPr/>
        </p:nvSpPr>
        <p:spPr>
          <a:xfrm>
            <a:off x="733600" y="3651650"/>
            <a:ext cx="320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Incentivo al uso de la aplicación con patrocinios y alianzas junto a otras marcas.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g306e25f1dae_0_0"/>
          <p:cNvSpPr/>
          <p:nvPr/>
        </p:nvSpPr>
        <p:spPr>
          <a:xfrm>
            <a:off x="429050" y="2280561"/>
            <a:ext cx="2094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306e25f1dae_0_0"/>
          <p:cNvSpPr/>
          <p:nvPr/>
        </p:nvSpPr>
        <p:spPr>
          <a:xfrm>
            <a:off x="429050" y="3400886"/>
            <a:ext cx="2094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306e25f1dae_0_0"/>
          <p:cNvSpPr txBox="1"/>
          <p:nvPr>
            <p:ph idx="4" type="subTitle"/>
          </p:nvPr>
        </p:nvSpPr>
        <p:spPr>
          <a:xfrm>
            <a:off x="5456902" y="564650"/>
            <a:ext cx="133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/>
              <a:t>Costos</a:t>
            </a:r>
            <a:endParaRPr u="sng"/>
          </a:p>
        </p:txBody>
      </p:sp>
      <p:sp>
        <p:nvSpPr>
          <p:cNvPr id="1181" name="Google Shape;1181;g306e25f1dae_0_0"/>
          <p:cNvSpPr txBox="1"/>
          <p:nvPr/>
        </p:nvSpPr>
        <p:spPr>
          <a:xfrm>
            <a:off x="4698850" y="1267992"/>
            <a:ext cx="358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Salarios de empleados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82" name="Google Shape;1182;g306e25f1dae_0_0"/>
          <p:cNvSpPr txBox="1"/>
          <p:nvPr/>
        </p:nvSpPr>
        <p:spPr>
          <a:xfrm>
            <a:off x="4698850" y="1563245"/>
            <a:ext cx="3584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Pagos al equipo desarrollando el proyecto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3" name="Google Shape;1183;g306e25f1dae_0_0"/>
          <p:cNvSpPr txBox="1"/>
          <p:nvPr/>
        </p:nvSpPr>
        <p:spPr>
          <a:xfrm>
            <a:off x="4698850" y="1910109"/>
            <a:ext cx="358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Hosting y diseño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84" name="Google Shape;1184;g306e25f1dae_0_0"/>
          <p:cNvSpPr txBox="1"/>
          <p:nvPr/>
        </p:nvSpPr>
        <p:spPr>
          <a:xfrm>
            <a:off x="4698850" y="2205339"/>
            <a:ext cx="3584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Compra de servidores y uso de  bases de datos para alojar la aplicación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móvil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5" name="Google Shape;1185;g306e25f1dae_0_0"/>
          <p:cNvSpPr txBox="1"/>
          <p:nvPr/>
        </p:nvSpPr>
        <p:spPr>
          <a:xfrm>
            <a:off x="4698850" y="2757992"/>
            <a:ext cx="358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Mantención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86" name="Google Shape;1186;g306e25f1dae_0_0"/>
          <p:cNvSpPr txBox="1"/>
          <p:nvPr/>
        </p:nvSpPr>
        <p:spPr>
          <a:xfrm>
            <a:off x="4698850" y="3053245"/>
            <a:ext cx="3584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Costos asociados a un equipo de mantención y soporte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técnico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la aplicación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g306e25f1dae_0_0"/>
          <p:cNvSpPr txBox="1"/>
          <p:nvPr/>
        </p:nvSpPr>
        <p:spPr>
          <a:xfrm>
            <a:off x="4698850" y="3533659"/>
            <a:ext cx="358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Marketing y publicidad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88" name="Google Shape;1188;g306e25f1dae_0_0"/>
          <p:cNvSpPr txBox="1"/>
          <p:nvPr/>
        </p:nvSpPr>
        <p:spPr>
          <a:xfrm>
            <a:off x="4698850" y="3828889"/>
            <a:ext cx="35841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Costos de anuncios en redes sociales u otros medios de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comunicación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promocionar el proyecto.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g306e25f1dae_0_0"/>
          <p:cNvSpPr/>
          <p:nvPr/>
        </p:nvSpPr>
        <p:spPr>
          <a:xfrm>
            <a:off x="4489450" y="1385610"/>
            <a:ext cx="209400" cy="1893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306e25f1dae_0_0"/>
          <p:cNvSpPr/>
          <p:nvPr/>
        </p:nvSpPr>
        <p:spPr>
          <a:xfrm>
            <a:off x="4489450" y="2034436"/>
            <a:ext cx="209400" cy="216000"/>
          </a:xfrm>
          <a:prstGeom prst="ellipse">
            <a:avLst/>
          </a:prstGeom>
          <a:solidFill>
            <a:srgbClr val="8520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306e25f1dae_0_0"/>
          <p:cNvSpPr/>
          <p:nvPr/>
        </p:nvSpPr>
        <p:spPr>
          <a:xfrm>
            <a:off x="4489450" y="2862261"/>
            <a:ext cx="209400" cy="2160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306e25f1dae_0_0"/>
          <p:cNvSpPr/>
          <p:nvPr/>
        </p:nvSpPr>
        <p:spPr>
          <a:xfrm>
            <a:off x="4489450" y="3637911"/>
            <a:ext cx="209400" cy="216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306e25f1dae_0_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Competencia</a:t>
            </a:r>
            <a:endParaRPr/>
          </a:p>
        </p:txBody>
      </p:sp>
      <p:sp>
        <p:nvSpPr>
          <p:cNvPr id="1198" name="Google Shape;1198;g306e25f1dae_0_24"/>
          <p:cNvSpPr txBox="1"/>
          <p:nvPr>
            <p:ph idx="8" type="subTitle"/>
          </p:nvPr>
        </p:nvSpPr>
        <p:spPr>
          <a:xfrm>
            <a:off x="720000" y="829575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Tarjeta BIP</a:t>
            </a:r>
            <a:endParaRPr/>
          </a:p>
        </p:txBody>
      </p:sp>
      <p:pic>
        <p:nvPicPr>
          <p:cNvPr id="1199" name="Google Shape;1199;g306e25f1da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25" y="1527375"/>
            <a:ext cx="5050800" cy="3099900"/>
          </a:xfrm>
          <a:prstGeom prst="roundRect">
            <a:avLst>
              <a:gd fmla="val 55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06e25f1dae_0_36"/>
          <p:cNvSpPr/>
          <p:nvPr/>
        </p:nvSpPr>
        <p:spPr>
          <a:xfrm rot="4500170">
            <a:off x="4600380" y="7386"/>
            <a:ext cx="5575737" cy="4867320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306e25f1dae_0_36"/>
          <p:cNvSpPr txBox="1"/>
          <p:nvPr>
            <p:ph type="title"/>
          </p:nvPr>
        </p:nvSpPr>
        <p:spPr>
          <a:xfrm>
            <a:off x="811975" y="419525"/>
            <a:ext cx="41541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Inversión</a:t>
            </a:r>
            <a:endParaRPr/>
          </a:p>
        </p:txBody>
      </p:sp>
      <p:sp>
        <p:nvSpPr>
          <p:cNvPr id="1206" name="Google Shape;1206;g306e25f1dae_0_36"/>
          <p:cNvSpPr txBox="1"/>
          <p:nvPr>
            <p:ph idx="1" type="subTitle"/>
          </p:nvPr>
        </p:nvSpPr>
        <p:spPr>
          <a:xfrm>
            <a:off x="811975" y="1405600"/>
            <a:ext cx="42948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Para nuestra </a:t>
            </a:r>
            <a:r>
              <a:rPr lang="en" sz="1400"/>
              <a:t>inversión</a:t>
            </a:r>
            <a:r>
              <a:rPr lang="en" sz="1400"/>
              <a:t> queremos postular </a:t>
            </a:r>
            <a:r>
              <a:rPr lang="en" sz="1400"/>
              <a:t>al</a:t>
            </a:r>
            <a:r>
              <a:rPr lang="en" sz="1400"/>
              <a:t> fondo Corfo el cual nos </a:t>
            </a:r>
            <a:r>
              <a:rPr lang="en" sz="1400"/>
              <a:t>ayudará</a:t>
            </a:r>
            <a:r>
              <a:rPr lang="en" sz="1400"/>
              <a:t> a desarrollar y llevar a cabo nuestro proyecto</a:t>
            </a:r>
            <a:endParaRPr sz="1400"/>
          </a:p>
        </p:txBody>
      </p:sp>
      <p:grpSp>
        <p:nvGrpSpPr>
          <p:cNvPr id="1207" name="Google Shape;1207;g306e25f1dae_0_36"/>
          <p:cNvGrpSpPr/>
          <p:nvPr/>
        </p:nvGrpSpPr>
        <p:grpSpPr>
          <a:xfrm>
            <a:off x="38320" y="4352742"/>
            <a:ext cx="1107243" cy="724319"/>
            <a:chOff x="2771775" y="636555"/>
            <a:chExt cx="712374" cy="434244"/>
          </a:xfrm>
        </p:grpSpPr>
        <p:sp>
          <p:nvSpPr>
            <p:cNvPr id="1208" name="Google Shape;1208;g306e25f1dae_0_36"/>
            <p:cNvSpPr/>
            <p:nvPr/>
          </p:nvSpPr>
          <p:spPr>
            <a:xfrm>
              <a:off x="2771775" y="646842"/>
              <a:ext cx="712374" cy="423957"/>
            </a:xfrm>
            <a:custGeom>
              <a:rect b="b" l="l" r="r" t="t"/>
              <a:pathLst>
                <a:path extrusionOk="0" h="423957" w="712374">
                  <a:moveTo>
                    <a:pt x="661797" y="0"/>
                  </a:moveTo>
                  <a:cubicBezTo>
                    <a:pt x="689730" y="0"/>
                    <a:pt x="712375" y="22644"/>
                    <a:pt x="712375" y="50578"/>
                  </a:cubicBezTo>
                  <a:lnTo>
                    <a:pt x="712375" y="373380"/>
                  </a:lnTo>
                  <a:cubicBezTo>
                    <a:pt x="712375" y="401313"/>
                    <a:pt x="689730" y="423958"/>
                    <a:pt x="661797" y="423958"/>
                  </a:cubicBezTo>
                  <a:lnTo>
                    <a:pt x="50578" y="423958"/>
                  </a:lnTo>
                  <a:cubicBezTo>
                    <a:pt x="22644" y="423958"/>
                    <a:pt x="0" y="401313"/>
                    <a:pt x="0" y="373380"/>
                  </a:cubicBezTo>
                  <a:lnTo>
                    <a:pt x="0" y="50578"/>
                  </a:lnTo>
                  <a:cubicBezTo>
                    <a:pt x="0" y="22644"/>
                    <a:pt x="22644" y="0"/>
                    <a:pt x="50578" y="0"/>
                  </a:cubicBezTo>
                  <a:close/>
                </a:path>
              </a:pathLst>
            </a:custGeom>
            <a:solidFill>
              <a:srgbClr val="E6EA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g306e25f1dae_0_36"/>
            <p:cNvSpPr/>
            <p:nvPr/>
          </p:nvSpPr>
          <p:spPr>
            <a:xfrm>
              <a:off x="2771775" y="636555"/>
              <a:ext cx="712374" cy="423957"/>
            </a:xfrm>
            <a:custGeom>
              <a:rect b="b" l="l" r="r" t="t"/>
              <a:pathLst>
                <a:path extrusionOk="0" h="423957" w="712374">
                  <a:moveTo>
                    <a:pt x="661797" y="0"/>
                  </a:moveTo>
                  <a:cubicBezTo>
                    <a:pt x="689730" y="0"/>
                    <a:pt x="712375" y="22644"/>
                    <a:pt x="712375" y="50578"/>
                  </a:cubicBezTo>
                  <a:lnTo>
                    <a:pt x="712375" y="373380"/>
                  </a:lnTo>
                  <a:cubicBezTo>
                    <a:pt x="712375" y="401313"/>
                    <a:pt x="689730" y="423958"/>
                    <a:pt x="661797" y="423958"/>
                  </a:cubicBezTo>
                  <a:lnTo>
                    <a:pt x="50578" y="423958"/>
                  </a:lnTo>
                  <a:cubicBezTo>
                    <a:pt x="22644" y="423958"/>
                    <a:pt x="0" y="401313"/>
                    <a:pt x="0" y="373380"/>
                  </a:cubicBezTo>
                  <a:lnTo>
                    <a:pt x="0" y="50578"/>
                  </a:lnTo>
                  <a:cubicBezTo>
                    <a:pt x="0" y="22644"/>
                    <a:pt x="22644" y="0"/>
                    <a:pt x="50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0" name="Google Shape;1210;g306e25f1dae_0_36"/>
            <p:cNvGrpSpPr/>
            <p:nvPr/>
          </p:nvGrpSpPr>
          <p:grpSpPr>
            <a:xfrm>
              <a:off x="2853880" y="721233"/>
              <a:ext cx="548163" cy="254697"/>
              <a:chOff x="2853880" y="721233"/>
              <a:chExt cx="548163" cy="254697"/>
            </a:xfrm>
          </p:grpSpPr>
          <p:grpSp>
            <p:nvGrpSpPr>
              <p:cNvPr id="1211" name="Google Shape;1211;g306e25f1dae_0_36"/>
              <p:cNvGrpSpPr/>
              <p:nvPr/>
            </p:nvGrpSpPr>
            <p:grpSpPr>
              <a:xfrm>
                <a:off x="2853880" y="721233"/>
                <a:ext cx="102108" cy="254697"/>
                <a:chOff x="2853880" y="721233"/>
                <a:chExt cx="102108" cy="254697"/>
              </a:xfrm>
            </p:grpSpPr>
            <p:sp>
              <p:nvSpPr>
                <p:cNvPr id="1212" name="Google Shape;1212;g306e25f1dae_0_36"/>
                <p:cNvSpPr/>
                <p:nvPr/>
              </p:nvSpPr>
              <p:spPr>
                <a:xfrm>
                  <a:off x="2853880" y="730281"/>
                  <a:ext cx="102108" cy="245649"/>
                </a:xfrm>
                <a:custGeom>
                  <a:rect b="b" l="l" r="r" t="t"/>
                  <a:pathLst>
                    <a:path extrusionOk="0" h="245649" w="102108">
                      <a:moveTo>
                        <a:pt x="88583" y="0"/>
                      </a:moveTo>
                      <a:cubicBezTo>
                        <a:pt x="96052" y="0"/>
                        <a:pt x="102108" y="6056"/>
                        <a:pt x="102108" y="13526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3" y="245650"/>
                      </a:cubicBezTo>
                      <a:lnTo>
                        <a:pt x="13526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6"/>
                      </a:lnTo>
                      <a:cubicBezTo>
                        <a:pt x="0" y="6056"/>
                        <a:pt x="6056" y="0"/>
                        <a:pt x="13526" y="0"/>
                      </a:cubicBezTo>
                      <a:close/>
                    </a:path>
                  </a:pathLst>
                </a:custGeom>
                <a:solidFill>
                  <a:srgbClr val="D2D6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g306e25f1dae_0_36"/>
                <p:cNvSpPr/>
                <p:nvPr/>
              </p:nvSpPr>
              <p:spPr>
                <a:xfrm>
                  <a:off x="2853880" y="721233"/>
                  <a:ext cx="102108" cy="245649"/>
                </a:xfrm>
                <a:custGeom>
                  <a:rect b="b" l="l" r="r" t="t"/>
                  <a:pathLst>
                    <a:path extrusionOk="0" h="245649" w="102108">
                      <a:moveTo>
                        <a:pt x="88583" y="0"/>
                      </a:moveTo>
                      <a:cubicBezTo>
                        <a:pt x="96052" y="0"/>
                        <a:pt x="102108" y="6056"/>
                        <a:pt x="102108" y="13525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3" y="245650"/>
                      </a:cubicBezTo>
                      <a:lnTo>
                        <a:pt x="13526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5"/>
                      </a:lnTo>
                      <a:cubicBezTo>
                        <a:pt x="0" y="6056"/>
                        <a:pt x="6056" y="0"/>
                        <a:pt x="135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g306e25f1dae_0_36"/>
                <p:cNvSpPr/>
                <p:nvPr/>
              </p:nvSpPr>
              <p:spPr>
                <a:xfrm>
                  <a:off x="2864358" y="734853"/>
                  <a:ext cx="81248" cy="188309"/>
                </a:xfrm>
                <a:custGeom>
                  <a:rect b="b" l="l" r="r" t="t"/>
                  <a:pathLst>
                    <a:path extrusionOk="0" h="188309" w="81248">
                      <a:moveTo>
                        <a:pt x="0" y="0"/>
                      </a:moveTo>
                      <a:lnTo>
                        <a:pt x="81248" y="0"/>
                      </a:lnTo>
                      <a:lnTo>
                        <a:pt x="81248" y="188309"/>
                      </a:lnTo>
                      <a:lnTo>
                        <a:pt x="0" y="1883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5" name="Google Shape;1215;g306e25f1dae_0_36"/>
              <p:cNvGrpSpPr/>
              <p:nvPr/>
            </p:nvGrpSpPr>
            <p:grpSpPr>
              <a:xfrm>
                <a:off x="3002565" y="721233"/>
                <a:ext cx="102108" cy="254697"/>
                <a:chOff x="3002565" y="721233"/>
                <a:chExt cx="102108" cy="254697"/>
              </a:xfrm>
            </p:grpSpPr>
            <p:sp>
              <p:nvSpPr>
                <p:cNvPr id="1216" name="Google Shape;1216;g306e25f1dae_0_36"/>
                <p:cNvSpPr/>
                <p:nvPr/>
              </p:nvSpPr>
              <p:spPr>
                <a:xfrm>
                  <a:off x="3002565" y="730281"/>
                  <a:ext cx="102108" cy="245649"/>
                </a:xfrm>
                <a:custGeom>
                  <a:rect b="b" l="l" r="r" t="t"/>
                  <a:pathLst>
                    <a:path extrusionOk="0" h="245649" w="102108">
                      <a:moveTo>
                        <a:pt x="88582" y="0"/>
                      </a:moveTo>
                      <a:cubicBezTo>
                        <a:pt x="96052" y="0"/>
                        <a:pt x="102108" y="6056"/>
                        <a:pt x="102108" y="13526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2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6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rgbClr val="D2D6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g306e25f1dae_0_36"/>
                <p:cNvSpPr/>
                <p:nvPr/>
              </p:nvSpPr>
              <p:spPr>
                <a:xfrm>
                  <a:off x="3002565" y="721233"/>
                  <a:ext cx="102108" cy="245649"/>
                </a:xfrm>
                <a:custGeom>
                  <a:rect b="b" l="l" r="r" t="t"/>
                  <a:pathLst>
                    <a:path extrusionOk="0" h="245649" w="102108">
                      <a:moveTo>
                        <a:pt x="88582" y="0"/>
                      </a:moveTo>
                      <a:cubicBezTo>
                        <a:pt x="96052" y="0"/>
                        <a:pt x="102108" y="6056"/>
                        <a:pt x="102108" y="13525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2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5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g306e25f1dae_0_36"/>
                <p:cNvSpPr/>
                <p:nvPr/>
              </p:nvSpPr>
              <p:spPr>
                <a:xfrm>
                  <a:off x="3013043" y="734853"/>
                  <a:ext cx="81248" cy="188309"/>
                </a:xfrm>
                <a:custGeom>
                  <a:rect b="b" l="l" r="r" t="t"/>
                  <a:pathLst>
                    <a:path extrusionOk="0" h="188309" w="81248">
                      <a:moveTo>
                        <a:pt x="0" y="0"/>
                      </a:moveTo>
                      <a:lnTo>
                        <a:pt x="81248" y="0"/>
                      </a:lnTo>
                      <a:lnTo>
                        <a:pt x="81248" y="188309"/>
                      </a:lnTo>
                      <a:lnTo>
                        <a:pt x="0" y="1883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9" name="Google Shape;1219;g306e25f1dae_0_36"/>
              <p:cNvGrpSpPr/>
              <p:nvPr/>
            </p:nvGrpSpPr>
            <p:grpSpPr>
              <a:xfrm>
                <a:off x="3151251" y="721233"/>
                <a:ext cx="102107" cy="254697"/>
                <a:chOff x="3151251" y="721233"/>
                <a:chExt cx="102107" cy="254697"/>
              </a:xfrm>
            </p:grpSpPr>
            <p:sp>
              <p:nvSpPr>
                <p:cNvPr id="1220" name="Google Shape;1220;g306e25f1dae_0_36"/>
                <p:cNvSpPr/>
                <p:nvPr/>
              </p:nvSpPr>
              <p:spPr>
                <a:xfrm>
                  <a:off x="3151251" y="730281"/>
                  <a:ext cx="102107" cy="245649"/>
                </a:xfrm>
                <a:custGeom>
                  <a:rect b="b" l="l" r="r" t="t"/>
                  <a:pathLst>
                    <a:path extrusionOk="0" h="245649" w="102107">
                      <a:moveTo>
                        <a:pt x="88582" y="0"/>
                      </a:moveTo>
                      <a:cubicBezTo>
                        <a:pt x="96052" y="0"/>
                        <a:pt x="102108" y="6056"/>
                        <a:pt x="102108" y="13526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2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6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rgbClr val="D2D6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g306e25f1dae_0_36"/>
                <p:cNvSpPr/>
                <p:nvPr/>
              </p:nvSpPr>
              <p:spPr>
                <a:xfrm>
                  <a:off x="3151251" y="721233"/>
                  <a:ext cx="102107" cy="245649"/>
                </a:xfrm>
                <a:custGeom>
                  <a:rect b="b" l="l" r="r" t="t"/>
                  <a:pathLst>
                    <a:path extrusionOk="0" h="245649" w="102107">
                      <a:moveTo>
                        <a:pt x="88582" y="0"/>
                      </a:moveTo>
                      <a:cubicBezTo>
                        <a:pt x="96052" y="0"/>
                        <a:pt x="102108" y="6056"/>
                        <a:pt x="102108" y="13525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2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5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g306e25f1dae_0_36"/>
                <p:cNvSpPr/>
                <p:nvPr/>
              </p:nvSpPr>
              <p:spPr>
                <a:xfrm>
                  <a:off x="3161728" y="734853"/>
                  <a:ext cx="81248" cy="188309"/>
                </a:xfrm>
                <a:custGeom>
                  <a:rect b="b" l="l" r="r" t="t"/>
                  <a:pathLst>
                    <a:path extrusionOk="0" h="188309" w="81248">
                      <a:moveTo>
                        <a:pt x="0" y="0"/>
                      </a:moveTo>
                      <a:lnTo>
                        <a:pt x="81248" y="0"/>
                      </a:lnTo>
                      <a:lnTo>
                        <a:pt x="81248" y="188309"/>
                      </a:lnTo>
                      <a:lnTo>
                        <a:pt x="0" y="1883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23" name="Google Shape;1223;g306e25f1dae_0_36"/>
              <p:cNvGrpSpPr/>
              <p:nvPr/>
            </p:nvGrpSpPr>
            <p:grpSpPr>
              <a:xfrm>
                <a:off x="3299936" y="721233"/>
                <a:ext cx="102107" cy="254697"/>
                <a:chOff x="3299936" y="721233"/>
                <a:chExt cx="102107" cy="254697"/>
              </a:xfrm>
            </p:grpSpPr>
            <p:sp>
              <p:nvSpPr>
                <p:cNvPr id="1224" name="Google Shape;1224;g306e25f1dae_0_36"/>
                <p:cNvSpPr/>
                <p:nvPr/>
              </p:nvSpPr>
              <p:spPr>
                <a:xfrm>
                  <a:off x="3299936" y="730281"/>
                  <a:ext cx="102107" cy="245649"/>
                </a:xfrm>
                <a:custGeom>
                  <a:rect b="b" l="l" r="r" t="t"/>
                  <a:pathLst>
                    <a:path extrusionOk="0" h="245649" w="102107">
                      <a:moveTo>
                        <a:pt x="88583" y="0"/>
                      </a:moveTo>
                      <a:cubicBezTo>
                        <a:pt x="96052" y="0"/>
                        <a:pt x="102108" y="6056"/>
                        <a:pt x="102108" y="13526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3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6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rgbClr val="D2D6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g306e25f1dae_0_36"/>
                <p:cNvSpPr/>
                <p:nvPr/>
              </p:nvSpPr>
              <p:spPr>
                <a:xfrm>
                  <a:off x="3299936" y="721233"/>
                  <a:ext cx="102107" cy="245649"/>
                </a:xfrm>
                <a:custGeom>
                  <a:rect b="b" l="l" r="r" t="t"/>
                  <a:pathLst>
                    <a:path extrusionOk="0" h="245649" w="102107">
                      <a:moveTo>
                        <a:pt x="88583" y="0"/>
                      </a:moveTo>
                      <a:cubicBezTo>
                        <a:pt x="96052" y="0"/>
                        <a:pt x="102108" y="6056"/>
                        <a:pt x="102108" y="13525"/>
                      </a:cubicBezTo>
                      <a:lnTo>
                        <a:pt x="102108" y="232124"/>
                      </a:lnTo>
                      <a:cubicBezTo>
                        <a:pt x="102108" y="239594"/>
                        <a:pt x="96052" y="245650"/>
                        <a:pt x="88583" y="245650"/>
                      </a:cubicBezTo>
                      <a:lnTo>
                        <a:pt x="13525" y="245650"/>
                      </a:lnTo>
                      <a:cubicBezTo>
                        <a:pt x="6056" y="245650"/>
                        <a:pt x="0" y="239594"/>
                        <a:pt x="0" y="232124"/>
                      </a:cubicBezTo>
                      <a:lnTo>
                        <a:pt x="0" y="13525"/>
                      </a:lnTo>
                      <a:cubicBezTo>
                        <a:pt x="0" y="6056"/>
                        <a:pt x="6056" y="0"/>
                        <a:pt x="135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g306e25f1dae_0_36"/>
                <p:cNvSpPr/>
                <p:nvPr/>
              </p:nvSpPr>
              <p:spPr>
                <a:xfrm>
                  <a:off x="3310413" y="734853"/>
                  <a:ext cx="81248" cy="188309"/>
                </a:xfrm>
                <a:custGeom>
                  <a:rect b="b" l="l" r="r" t="t"/>
                  <a:pathLst>
                    <a:path extrusionOk="0" h="188309" w="81248">
                      <a:moveTo>
                        <a:pt x="0" y="0"/>
                      </a:moveTo>
                      <a:lnTo>
                        <a:pt x="81248" y="0"/>
                      </a:lnTo>
                      <a:lnTo>
                        <a:pt x="81248" y="188309"/>
                      </a:lnTo>
                      <a:lnTo>
                        <a:pt x="0" y="18830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227" name="Google Shape;1227;g306e25f1dae_0_36"/>
          <p:cNvSpPr txBox="1"/>
          <p:nvPr>
            <p:ph idx="1" type="subTitle"/>
          </p:nvPr>
        </p:nvSpPr>
        <p:spPr>
          <a:xfrm>
            <a:off x="811975" y="2208538"/>
            <a:ext cx="4294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40% Desarrollo de la aplicación</a:t>
            </a:r>
            <a:endParaRPr sz="1800">
              <a:solidFill>
                <a:srgbClr val="000000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30% Marketing</a:t>
            </a:r>
            <a:endParaRPr sz="1800">
              <a:solidFill>
                <a:srgbClr val="000000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10% Costos fijos y variables</a:t>
            </a:r>
            <a:endParaRPr sz="1800">
              <a:solidFill>
                <a:srgbClr val="000000"/>
              </a:solidFill>
              <a:latin typeface="Epilogue ExtraBold"/>
              <a:ea typeface="Epilogue ExtraBold"/>
              <a:cs typeface="Epilogue ExtraBold"/>
              <a:sym typeface="Epilogue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Epilogue ExtraBold"/>
                <a:ea typeface="Epilogue ExtraBold"/>
                <a:cs typeface="Epilogue ExtraBold"/>
                <a:sym typeface="Epilogue ExtraBold"/>
              </a:rPr>
              <a:t>20% Equipo y sueldos</a:t>
            </a:r>
            <a:endParaRPr sz="1800">
              <a:latin typeface="Epilogue ExtraBold"/>
              <a:ea typeface="Epilogue ExtraBold"/>
              <a:cs typeface="Epilogue ExtraBold"/>
              <a:sym typeface="Epilogue ExtraBold"/>
            </a:endParaRPr>
          </a:p>
        </p:txBody>
      </p:sp>
      <p:pic>
        <p:nvPicPr>
          <p:cNvPr id="1228" name="Google Shape;1228;g306e25f1dae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83" y="2068352"/>
            <a:ext cx="3298692" cy="10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07168d8691_5_76"/>
          <p:cNvSpPr txBox="1"/>
          <p:nvPr>
            <p:ph type="title"/>
          </p:nvPr>
        </p:nvSpPr>
        <p:spPr>
          <a:xfrm>
            <a:off x="720000" y="289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¡Gracias por su atención!</a:t>
            </a:r>
            <a:endParaRPr/>
          </a:p>
        </p:txBody>
      </p:sp>
      <p:pic>
        <p:nvPicPr>
          <p:cNvPr descr="an orangutan wearing headphones sits on a bus next to a woman (proporcionado por Tenor)" id="1234" name="Google Shape;1234;g307168d8691_5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1303150"/>
            <a:ext cx="3878389" cy="29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etwin service bus with people getting on it (proporcionado por Tenor)" id="1235" name="Google Shape;1235;g307168d8691_5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700" y="1303150"/>
            <a:ext cx="3931075" cy="2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"/>
          <p:cNvSpPr/>
          <p:nvPr/>
        </p:nvSpPr>
        <p:spPr>
          <a:xfrm rot="4500170">
            <a:off x="4600380" y="7386"/>
            <a:ext cx="5575737" cy="4867320"/>
          </a:xfrm>
          <a:custGeom>
            <a:rect b="b" l="l" r="r" t="t"/>
            <a:pathLst>
              <a:path extrusionOk="0" h="44028" w="45721">
                <a:moveTo>
                  <a:pt x="22493" y="0"/>
                </a:moveTo>
                <a:cubicBezTo>
                  <a:pt x="21088" y="0"/>
                  <a:pt x="19696" y="207"/>
                  <a:pt x="18384" y="686"/>
                </a:cubicBezTo>
                <a:cubicBezTo>
                  <a:pt x="16538" y="1365"/>
                  <a:pt x="14788" y="2674"/>
                  <a:pt x="13800" y="4401"/>
                </a:cubicBezTo>
                <a:cubicBezTo>
                  <a:pt x="12502" y="6663"/>
                  <a:pt x="12633" y="9461"/>
                  <a:pt x="11597" y="11842"/>
                </a:cubicBezTo>
                <a:cubicBezTo>
                  <a:pt x="10764" y="13771"/>
                  <a:pt x="8704" y="14926"/>
                  <a:pt x="7073" y="16116"/>
                </a:cubicBezTo>
                <a:cubicBezTo>
                  <a:pt x="4548" y="17962"/>
                  <a:pt x="2048" y="20141"/>
                  <a:pt x="1179" y="23260"/>
                </a:cubicBezTo>
                <a:cubicBezTo>
                  <a:pt x="0" y="27415"/>
                  <a:pt x="346" y="32368"/>
                  <a:pt x="2715" y="36071"/>
                </a:cubicBezTo>
                <a:cubicBezTo>
                  <a:pt x="4489" y="38834"/>
                  <a:pt x="7513" y="39655"/>
                  <a:pt x="10644" y="39715"/>
                </a:cubicBezTo>
                <a:cubicBezTo>
                  <a:pt x="10740" y="39716"/>
                  <a:pt x="10835" y="39717"/>
                  <a:pt x="10932" y="39717"/>
                </a:cubicBezTo>
                <a:cubicBezTo>
                  <a:pt x="12378" y="39717"/>
                  <a:pt x="13967" y="39555"/>
                  <a:pt x="15526" y="39555"/>
                </a:cubicBezTo>
                <a:cubicBezTo>
                  <a:pt x="17089" y="39555"/>
                  <a:pt x="18623" y="39718"/>
                  <a:pt x="19955" y="40369"/>
                </a:cubicBezTo>
                <a:cubicBezTo>
                  <a:pt x="23538" y="42115"/>
                  <a:pt x="27996" y="44028"/>
                  <a:pt x="32241" y="44028"/>
                </a:cubicBezTo>
                <a:cubicBezTo>
                  <a:pt x="33555" y="44028"/>
                  <a:pt x="34848" y="43845"/>
                  <a:pt x="36088" y="43417"/>
                </a:cubicBezTo>
                <a:cubicBezTo>
                  <a:pt x="41505" y="41548"/>
                  <a:pt x="44149" y="37905"/>
                  <a:pt x="44934" y="33178"/>
                </a:cubicBezTo>
                <a:cubicBezTo>
                  <a:pt x="45720" y="28463"/>
                  <a:pt x="43565" y="24534"/>
                  <a:pt x="42875" y="20796"/>
                </a:cubicBezTo>
                <a:cubicBezTo>
                  <a:pt x="42446" y="18438"/>
                  <a:pt x="42160" y="15819"/>
                  <a:pt x="41422" y="13473"/>
                </a:cubicBezTo>
                <a:cubicBezTo>
                  <a:pt x="41148" y="12580"/>
                  <a:pt x="40779" y="11711"/>
                  <a:pt x="40339" y="10890"/>
                </a:cubicBezTo>
                <a:cubicBezTo>
                  <a:pt x="38076" y="6675"/>
                  <a:pt x="34100" y="3496"/>
                  <a:pt x="29766" y="1615"/>
                </a:cubicBezTo>
                <a:cubicBezTo>
                  <a:pt x="27553" y="661"/>
                  <a:pt x="25002" y="0"/>
                  <a:pt x="22493" y="0"/>
                </a:cubicBezTo>
                <a:close/>
              </a:path>
            </a:pathLst>
          </a:custGeom>
          <a:solidFill>
            <a:srgbClr val="000000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 txBox="1"/>
          <p:nvPr>
            <p:ph type="title"/>
          </p:nvPr>
        </p:nvSpPr>
        <p:spPr>
          <a:xfrm>
            <a:off x="811975" y="419525"/>
            <a:ext cx="41541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Visión</a:t>
            </a:r>
            <a:r>
              <a:rPr lang="en"/>
              <a:t> y propuesta de valor</a:t>
            </a:r>
            <a:endParaRPr/>
          </a:p>
        </p:txBody>
      </p:sp>
      <p:sp>
        <p:nvSpPr>
          <p:cNvPr id="884" name="Google Shape;884;p4"/>
          <p:cNvSpPr txBox="1"/>
          <p:nvPr>
            <p:ph idx="1" type="subTitle"/>
          </p:nvPr>
        </p:nvSpPr>
        <p:spPr>
          <a:xfrm>
            <a:off x="811975" y="2039700"/>
            <a:ext cx="42948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000000"/>
                </a:solidFill>
              </a:rPr>
              <a:t>Buscamos ser </a:t>
            </a:r>
            <a:r>
              <a:rPr b="1" lang="en" sz="1600" u="sng">
                <a:solidFill>
                  <a:srgbClr val="000000"/>
                </a:solidFill>
              </a:rPr>
              <a:t>la opción más económica del mercado</a:t>
            </a:r>
            <a:r>
              <a:rPr lang="en" sz="1600">
                <a:solidFill>
                  <a:srgbClr val="000000"/>
                </a:solidFill>
              </a:rPr>
              <a:t> para realizar pagos en el transporte público </a:t>
            </a:r>
            <a:r>
              <a:rPr lang="en" sz="1600">
                <a:solidFill>
                  <a:srgbClr val="000000"/>
                </a:solidFill>
              </a:rPr>
              <a:t>en</a:t>
            </a:r>
            <a:r>
              <a:rPr lang="en" sz="1600">
                <a:solidFill>
                  <a:srgbClr val="000000"/>
                </a:solidFill>
              </a:rPr>
              <a:t> Tarapaca.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Asi mismo, queremos s</a:t>
            </a:r>
            <a:r>
              <a:rPr lang="en" sz="1600"/>
              <a:t>er</a:t>
            </a:r>
            <a:r>
              <a:rPr lang="en" sz="1600"/>
              <a:t> la opción número uno en pagos de transporte público</a:t>
            </a:r>
            <a:r>
              <a:rPr lang="en" sz="1600"/>
              <a:t> a nivel nacional</a:t>
            </a:r>
            <a:r>
              <a:rPr lang="en" sz="1600"/>
              <a:t>.</a:t>
            </a:r>
            <a:endParaRPr sz="1600"/>
          </a:p>
        </p:txBody>
      </p:sp>
      <p:pic>
        <p:nvPicPr>
          <p:cNvPr id="885" name="Google Shape;885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07" l="9432" r="37002" t="0"/>
          <a:stretch/>
        </p:blipFill>
        <p:spPr>
          <a:xfrm>
            <a:off x="5668975" y="1076550"/>
            <a:ext cx="2990400" cy="299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886" name="Google Shape;886;p4"/>
          <p:cNvGrpSpPr/>
          <p:nvPr/>
        </p:nvGrpSpPr>
        <p:grpSpPr>
          <a:xfrm>
            <a:off x="7875610" y="386631"/>
            <a:ext cx="997823" cy="1575369"/>
            <a:chOff x="7230903" y="4040695"/>
            <a:chExt cx="708279" cy="1118235"/>
          </a:xfrm>
        </p:grpSpPr>
        <p:grpSp>
          <p:nvGrpSpPr>
            <p:cNvPr id="887" name="Google Shape;887;p4"/>
            <p:cNvGrpSpPr/>
            <p:nvPr/>
          </p:nvGrpSpPr>
          <p:grpSpPr>
            <a:xfrm>
              <a:off x="7230903" y="4040695"/>
              <a:ext cx="652843" cy="225742"/>
              <a:chOff x="7230903" y="4040695"/>
              <a:chExt cx="652843" cy="225742"/>
            </a:xfrm>
          </p:grpSpPr>
          <p:sp>
            <p:nvSpPr>
              <p:cNvPr id="888" name="Google Shape;888;p4"/>
              <p:cNvSpPr/>
              <p:nvPr/>
            </p:nvSpPr>
            <p:spPr>
              <a:xfrm>
                <a:off x="7230903" y="4040695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4"/>
              <p:cNvSpPr/>
              <p:nvPr/>
            </p:nvSpPr>
            <p:spPr>
              <a:xfrm>
                <a:off x="7287577" y="4077081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0" name="Google Shape;890;p4"/>
              <p:cNvGrpSpPr/>
              <p:nvPr/>
            </p:nvGrpSpPr>
            <p:grpSpPr>
              <a:xfrm>
                <a:off x="7487126" y="4081367"/>
                <a:ext cx="332041" cy="142684"/>
                <a:chOff x="7487126" y="4081367"/>
                <a:chExt cx="332041" cy="142684"/>
              </a:xfrm>
            </p:grpSpPr>
            <p:sp>
              <p:nvSpPr>
                <p:cNvPr id="891" name="Google Shape;891;p4"/>
                <p:cNvSpPr/>
                <p:nvPr/>
              </p:nvSpPr>
              <p:spPr>
                <a:xfrm>
                  <a:off x="7487126" y="4081367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p4"/>
                <p:cNvSpPr/>
                <p:nvPr/>
              </p:nvSpPr>
              <p:spPr>
                <a:xfrm>
                  <a:off x="7487126" y="4122134"/>
                  <a:ext cx="280320" cy="20383"/>
                </a:xfrm>
                <a:custGeom>
                  <a:rect b="b" l="l" r="r" t="t"/>
                  <a:pathLst>
                    <a:path extrusionOk="0" h="20383" w="280320">
                      <a:moveTo>
                        <a:pt x="0" y="0"/>
                      </a:moveTo>
                      <a:lnTo>
                        <a:pt x="280321" y="0"/>
                      </a:lnTo>
                      <a:lnTo>
                        <a:pt x="28032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p4"/>
                <p:cNvSpPr/>
                <p:nvPr/>
              </p:nvSpPr>
              <p:spPr>
                <a:xfrm>
                  <a:off x="7487126" y="4162901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p4"/>
                <p:cNvSpPr/>
                <p:nvPr/>
              </p:nvSpPr>
              <p:spPr>
                <a:xfrm>
                  <a:off x="7487126" y="4203668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5" name="Google Shape;895;p4"/>
            <p:cNvGrpSpPr/>
            <p:nvPr/>
          </p:nvGrpSpPr>
          <p:grpSpPr>
            <a:xfrm>
              <a:off x="7230903" y="4338161"/>
              <a:ext cx="652843" cy="225742"/>
              <a:chOff x="7230903" y="4338161"/>
              <a:chExt cx="652843" cy="225742"/>
            </a:xfrm>
          </p:grpSpPr>
          <p:sp>
            <p:nvSpPr>
              <p:cNvPr id="896" name="Google Shape;896;p4"/>
              <p:cNvSpPr/>
              <p:nvPr/>
            </p:nvSpPr>
            <p:spPr>
              <a:xfrm>
                <a:off x="7230903" y="4338161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4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4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4"/>
              <p:cNvSpPr/>
              <p:nvPr/>
            </p:nvSpPr>
            <p:spPr>
              <a:xfrm>
                <a:off x="7287577" y="4374737"/>
                <a:ext cx="151161" cy="151066"/>
              </a:xfrm>
              <a:custGeom>
                <a:rect b="b" l="l" r="r" t="t"/>
                <a:pathLst>
                  <a:path extrusionOk="0" h="151066" w="151161">
                    <a:moveTo>
                      <a:pt x="75534" y="151066"/>
                    </a:moveTo>
                    <a:lnTo>
                      <a:pt x="75534" y="151066"/>
                    </a:lnTo>
                    <a:cubicBezTo>
                      <a:pt x="33814" y="151066"/>
                      <a:pt x="0" y="117253"/>
                      <a:pt x="0" y="75533"/>
                    </a:cubicBezTo>
                    <a:lnTo>
                      <a:pt x="0" y="75533"/>
                    </a:lnTo>
                    <a:cubicBezTo>
                      <a:pt x="0" y="33814"/>
                      <a:pt x="33814" y="0"/>
                      <a:pt x="75534" y="0"/>
                    </a:cubicBezTo>
                    <a:lnTo>
                      <a:pt x="75534" y="0"/>
                    </a:lnTo>
                    <a:cubicBezTo>
                      <a:pt x="117253" y="0"/>
                      <a:pt x="151162" y="33814"/>
                      <a:pt x="151162" y="75533"/>
                    </a:cubicBezTo>
                    <a:lnTo>
                      <a:pt x="151162" y="75533"/>
                    </a:lnTo>
                    <a:cubicBezTo>
                      <a:pt x="151162" y="117253"/>
                      <a:pt x="117348" y="151066"/>
                      <a:pt x="75534" y="15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98" name="Google Shape;898;p4"/>
              <p:cNvGrpSpPr/>
              <p:nvPr/>
            </p:nvGrpSpPr>
            <p:grpSpPr>
              <a:xfrm>
                <a:off x="7487126" y="4378833"/>
                <a:ext cx="332041" cy="142684"/>
                <a:chOff x="7487126" y="4378833"/>
                <a:chExt cx="332041" cy="142684"/>
              </a:xfrm>
            </p:grpSpPr>
            <p:sp>
              <p:nvSpPr>
                <p:cNvPr id="899" name="Google Shape;899;p4"/>
                <p:cNvSpPr/>
                <p:nvPr/>
              </p:nvSpPr>
              <p:spPr>
                <a:xfrm>
                  <a:off x="7525512" y="4378833"/>
                  <a:ext cx="293655" cy="20383"/>
                </a:xfrm>
                <a:custGeom>
                  <a:rect b="b" l="l" r="r" t="t"/>
                  <a:pathLst>
                    <a:path extrusionOk="0" h="20383" w="293655">
                      <a:moveTo>
                        <a:pt x="0" y="0"/>
                      </a:moveTo>
                      <a:lnTo>
                        <a:pt x="293656" y="0"/>
                      </a:lnTo>
                      <a:lnTo>
                        <a:pt x="293656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p4"/>
                <p:cNvSpPr/>
                <p:nvPr/>
              </p:nvSpPr>
              <p:spPr>
                <a:xfrm>
                  <a:off x="7487126" y="4419600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p4"/>
                <p:cNvSpPr/>
                <p:nvPr/>
              </p:nvSpPr>
              <p:spPr>
                <a:xfrm>
                  <a:off x="7563802" y="4460367"/>
                  <a:ext cx="255365" cy="20383"/>
                </a:xfrm>
                <a:custGeom>
                  <a:rect b="b" l="l" r="r" t="t"/>
                  <a:pathLst>
                    <a:path extrusionOk="0" h="20383" w="255365">
                      <a:moveTo>
                        <a:pt x="0" y="0"/>
                      </a:moveTo>
                      <a:lnTo>
                        <a:pt x="255365" y="0"/>
                      </a:lnTo>
                      <a:lnTo>
                        <a:pt x="25536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p4"/>
                <p:cNvSpPr/>
                <p:nvPr/>
              </p:nvSpPr>
              <p:spPr>
                <a:xfrm>
                  <a:off x="7487126" y="4501134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03" name="Google Shape;903;p4"/>
            <p:cNvSpPr/>
            <p:nvPr/>
          </p:nvSpPr>
          <p:spPr>
            <a:xfrm>
              <a:off x="7338250" y="4420804"/>
              <a:ext cx="50734" cy="60632"/>
            </a:xfrm>
            <a:custGeom>
              <a:rect b="b" l="l" r="r" t="t"/>
              <a:pathLst>
                <a:path extrusionOk="0" h="60632" w="50734">
                  <a:moveTo>
                    <a:pt x="0" y="4892"/>
                  </a:moveTo>
                  <a:lnTo>
                    <a:pt x="0" y="55851"/>
                  </a:lnTo>
                  <a:cubicBezTo>
                    <a:pt x="0" y="59566"/>
                    <a:pt x="4001" y="61851"/>
                    <a:pt x="7239" y="59947"/>
                  </a:cubicBezTo>
                  <a:lnTo>
                    <a:pt x="48387" y="35562"/>
                  </a:lnTo>
                  <a:cubicBezTo>
                    <a:pt x="51435" y="33753"/>
                    <a:pt x="51531" y="29371"/>
                    <a:pt x="48578" y="27371"/>
                  </a:cubicBezTo>
                  <a:lnTo>
                    <a:pt x="7430" y="796"/>
                  </a:lnTo>
                  <a:cubicBezTo>
                    <a:pt x="4191" y="-1299"/>
                    <a:pt x="0" y="987"/>
                    <a:pt x="0" y="4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4" name="Google Shape;904;p4"/>
            <p:cNvGrpSpPr/>
            <p:nvPr/>
          </p:nvGrpSpPr>
          <p:grpSpPr>
            <a:xfrm>
              <a:off x="7230903" y="4635722"/>
              <a:ext cx="652843" cy="225742"/>
              <a:chOff x="7230903" y="4635722"/>
              <a:chExt cx="652843" cy="225742"/>
            </a:xfrm>
          </p:grpSpPr>
          <p:sp>
            <p:nvSpPr>
              <p:cNvPr id="905" name="Google Shape;905;p4"/>
              <p:cNvSpPr/>
              <p:nvPr/>
            </p:nvSpPr>
            <p:spPr>
              <a:xfrm>
                <a:off x="7230903" y="4635722"/>
                <a:ext cx="652843" cy="225742"/>
              </a:xfrm>
              <a:custGeom>
                <a:rect b="b" l="l" r="r" t="t"/>
                <a:pathLst>
                  <a:path extrusionOk="0" h="225742" w="652843">
                    <a:moveTo>
                      <a:pt x="619030" y="0"/>
                    </a:moveTo>
                    <a:cubicBezTo>
                      <a:pt x="637705" y="0"/>
                      <a:pt x="652844" y="15139"/>
                      <a:pt x="652844" y="33814"/>
                    </a:cubicBezTo>
                    <a:lnTo>
                      <a:pt x="652844" y="191929"/>
                    </a:lnTo>
                    <a:cubicBezTo>
                      <a:pt x="652844" y="210603"/>
                      <a:pt x="637704" y="225742"/>
                      <a:pt x="619030" y="225742"/>
                    </a:cubicBezTo>
                    <a:lnTo>
                      <a:pt x="33814" y="225742"/>
                    </a:lnTo>
                    <a:cubicBezTo>
                      <a:pt x="15139" y="225742"/>
                      <a:pt x="0" y="210603"/>
                      <a:pt x="0" y="191929"/>
                    </a:cubicBezTo>
                    <a:lnTo>
                      <a:pt x="0" y="33814"/>
                    </a:lnTo>
                    <a:cubicBezTo>
                      <a:pt x="0" y="15139"/>
                      <a:pt x="15139" y="0"/>
                      <a:pt x="338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4"/>
              <p:cNvSpPr/>
              <p:nvPr/>
            </p:nvSpPr>
            <p:spPr>
              <a:xfrm>
                <a:off x="7287577" y="4672107"/>
                <a:ext cx="151161" cy="151161"/>
              </a:xfrm>
              <a:custGeom>
                <a:rect b="b" l="l" r="r" t="t"/>
                <a:pathLst>
                  <a:path extrusionOk="0" h="151161" w="151161">
                    <a:moveTo>
                      <a:pt x="0" y="0"/>
                    </a:moveTo>
                    <a:lnTo>
                      <a:pt x="151161" y="0"/>
                    </a:lnTo>
                    <a:lnTo>
                      <a:pt x="151161" y="151162"/>
                    </a:lnTo>
                    <a:lnTo>
                      <a:pt x="0" y="15116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7" name="Google Shape;907;p4"/>
              <p:cNvGrpSpPr/>
              <p:nvPr/>
            </p:nvGrpSpPr>
            <p:grpSpPr>
              <a:xfrm>
                <a:off x="7487126" y="4676394"/>
                <a:ext cx="332041" cy="142684"/>
                <a:chOff x="7487126" y="4676394"/>
                <a:chExt cx="332041" cy="142684"/>
              </a:xfrm>
            </p:grpSpPr>
            <p:sp>
              <p:nvSpPr>
                <p:cNvPr id="908" name="Google Shape;908;p4"/>
                <p:cNvSpPr/>
                <p:nvPr/>
              </p:nvSpPr>
              <p:spPr>
                <a:xfrm>
                  <a:off x="7487126" y="4676394"/>
                  <a:ext cx="332041" cy="20383"/>
                </a:xfrm>
                <a:custGeom>
                  <a:rect b="b" l="l" r="r" t="t"/>
                  <a:pathLst>
                    <a:path extrusionOk="0" h="20383" w="332041">
                      <a:moveTo>
                        <a:pt x="0" y="0"/>
                      </a:moveTo>
                      <a:lnTo>
                        <a:pt x="332041" y="0"/>
                      </a:lnTo>
                      <a:lnTo>
                        <a:pt x="332041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p4"/>
                <p:cNvSpPr/>
                <p:nvPr/>
              </p:nvSpPr>
              <p:spPr>
                <a:xfrm>
                  <a:off x="7487126" y="4717161"/>
                  <a:ext cx="290322" cy="20383"/>
                </a:xfrm>
                <a:custGeom>
                  <a:rect b="b" l="l" r="r" t="t"/>
                  <a:pathLst>
                    <a:path extrusionOk="0" h="20383" w="290322">
                      <a:moveTo>
                        <a:pt x="0" y="0"/>
                      </a:moveTo>
                      <a:lnTo>
                        <a:pt x="290322" y="0"/>
                      </a:lnTo>
                      <a:lnTo>
                        <a:pt x="29032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4"/>
                <p:cNvSpPr/>
                <p:nvPr/>
              </p:nvSpPr>
              <p:spPr>
                <a:xfrm>
                  <a:off x="7487126" y="4757928"/>
                  <a:ext cx="303942" cy="20383"/>
                </a:xfrm>
                <a:custGeom>
                  <a:rect b="b" l="l" r="r" t="t"/>
                  <a:pathLst>
                    <a:path extrusionOk="0" h="20383" w="303942">
                      <a:moveTo>
                        <a:pt x="0" y="0"/>
                      </a:moveTo>
                      <a:lnTo>
                        <a:pt x="303942" y="0"/>
                      </a:lnTo>
                      <a:lnTo>
                        <a:pt x="303942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4"/>
                <p:cNvSpPr/>
                <p:nvPr/>
              </p:nvSpPr>
              <p:spPr>
                <a:xfrm>
                  <a:off x="7487126" y="4798695"/>
                  <a:ext cx="171545" cy="20383"/>
                </a:xfrm>
                <a:custGeom>
                  <a:rect b="b" l="l" r="r" t="t"/>
                  <a:pathLst>
                    <a:path extrusionOk="0" h="20383" w="171545">
                      <a:moveTo>
                        <a:pt x="0" y="0"/>
                      </a:moveTo>
                      <a:lnTo>
                        <a:pt x="171545" y="0"/>
                      </a:lnTo>
                      <a:lnTo>
                        <a:pt x="171545" y="20384"/>
                      </a:lnTo>
                      <a:lnTo>
                        <a:pt x="0" y="2038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2" name="Google Shape;912;p4"/>
            <p:cNvGrpSpPr/>
            <p:nvPr/>
          </p:nvGrpSpPr>
          <p:grpSpPr>
            <a:xfrm>
              <a:off x="7230903" y="4933188"/>
              <a:ext cx="652843" cy="225742"/>
              <a:chOff x="7230903" y="4933188"/>
              <a:chExt cx="652843" cy="225742"/>
            </a:xfrm>
          </p:grpSpPr>
          <p:grpSp>
            <p:nvGrpSpPr>
              <p:cNvPr id="913" name="Google Shape;913;p4"/>
              <p:cNvGrpSpPr/>
              <p:nvPr/>
            </p:nvGrpSpPr>
            <p:grpSpPr>
              <a:xfrm>
                <a:off x="7230903" y="4933188"/>
                <a:ext cx="652843" cy="225742"/>
                <a:chOff x="7230903" y="4933188"/>
                <a:chExt cx="652843" cy="225742"/>
              </a:xfrm>
            </p:grpSpPr>
            <p:sp>
              <p:nvSpPr>
                <p:cNvPr id="914" name="Google Shape;914;p4"/>
                <p:cNvSpPr/>
                <p:nvPr/>
              </p:nvSpPr>
              <p:spPr>
                <a:xfrm>
                  <a:off x="7230903" y="4933188"/>
                  <a:ext cx="652843" cy="225742"/>
                </a:xfrm>
                <a:custGeom>
                  <a:rect b="b" l="l" r="r" t="t"/>
                  <a:pathLst>
                    <a:path extrusionOk="0" h="225742" w="652843">
                      <a:moveTo>
                        <a:pt x="619030" y="0"/>
                      </a:moveTo>
                      <a:cubicBezTo>
                        <a:pt x="637705" y="0"/>
                        <a:pt x="652844" y="15139"/>
                        <a:pt x="652844" y="33814"/>
                      </a:cubicBezTo>
                      <a:lnTo>
                        <a:pt x="652844" y="191929"/>
                      </a:lnTo>
                      <a:cubicBezTo>
                        <a:pt x="652844" y="210604"/>
                        <a:pt x="637704" y="225742"/>
                        <a:pt x="619030" y="225742"/>
                      </a:cubicBezTo>
                      <a:lnTo>
                        <a:pt x="33814" y="225742"/>
                      </a:lnTo>
                      <a:cubicBezTo>
                        <a:pt x="15139" y="225742"/>
                        <a:pt x="0" y="210604"/>
                        <a:pt x="0" y="191929"/>
                      </a:cubicBezTo>
                      <a:lnTo>
                        <a:pt x="0" y="33814"/>
                      </a:lnTo>
                      <a:cubicBezTo>
                        <a:pt x="0" y="15139"/>
                        <a:pt x="15139" y="0"/>
                        <a:pt x="3381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4"/>
                <p:cNvSpPr/>
                <p:nvPr/>
              </p:nvSpPr>
              <p:spPr>
                <a:xfrm>
                  <a:off x="7287577" y="4969668"/>
                  <a:ext cx="151161" cy="151161"/>
                </a:xfrm>
                <a:custGeom>
                  <a:rect b="b" l="l" r="r" t="t"/>
                  <a:pathLst>
                    <a:path extrusionOk="0" h="151161" w="151161">
                      <a:moveTo>
                        <a:pt x="75534" y="151162"/>
                      </a:moveTo>
                      <a:lnTo>
                        <a:pt x="75534" y="151162"/>
                      </a:lnTo>
                      <a:cubicBezTo>
                        <a:pt x="33814" y="151162"/>
                        <a:pt x="0" y="117348"/>
                        <a:pt x="0" y="75629"/>
                      </a:cubicBezTo>
                      <a:lnTo>
                        <a:pt x="0" y="75629"/>
                      </a:lnTo>
                      <a:cubicBezTo>
                        <a:pt x="0" y="33909"/>
                        <a:pt x="33814" y="0"/>
                        <a:pt x="75534" y="0"/>
                      </a:cubicBezTo>
                      <a:lnTo>
                        <a:pt x="75534" y="0"/>
                      </a:lnTo>
                      <a:cubicBezTo>
                        <a:pt x="117253" y="0"/>
                        <a:pt x="151162" y="33814"/>
                        <a:pt x="151162" y="75533"/>
                      </a:cubicBezTo>
                      <a:lnTo>
                        <a:pt x="151162" y="75533"/>
                      </a:lnTo>
                      <a:cubicBezTo>
                        <a:pt x="151162" y="117253"/>
                        <a:pt x="117348" y="151162"/>
                        <a:pt x="75534" y="15116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6" name="Google Shape;916;p4"/>
                <p:cNvGrpSpPr/>
                <p:nvPr/>
              </p:nvGrpSpPr>
              <p:grpSpPr>
                <a:xfrm>
                  <a:off x="7487126" y="4973859"/>
                  <a:ext cx="332041" cy="142684"/>
                  <a:chOff x="7487126" y="4973859"/>
                  <a:chExt cx="332041" cy="142684"/>
                </a:xfrm>
              </p:grpSpPr>
              <p:sp>
                <p:nvSpPr>
                  <p:cNvPr id="917" name="Google Shape;917;p4"/>
                  <p:cNvSpPr/>
                  <p:nvPr/>
                </p:nvSpPr>
                <p:spPr>
                  <a:xfrm>
                    <a:off x="7506747" y="4973859"/>
                    <a:ext cx="280034" cy="20383"/>
                  </a:xfrm>
                  <a:custGeom>
                    <a:rect b="b" l="l" r="r" t="t"/>
                    <a:pathLst>
                      <a:path extrusionOk="0" h="20383" w="280034">
                        <a:moveTo>
                          <a:pt x="0" y="0"/>
                        </a:moveTo>
                        <a:lnTo>
                          <a:pt x="280035" y="0"/>
                        </a:lnTo>
                        <a:lnTo>
                          <a:pt x="28003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4"/>
                  <p:cNvSpPr/>
                  <p:nvPr/>
                </p:nvSpPr>
                <p:spPr>
                  <a:xfrm>
                    <a:off x="7487126" y="5014626"/>
                    <a:ext cx="205073" cy="20383"/>
                  </a:xfrm>
                  <a:custGeom>
                    <a:rect b="b" l="l" r="r" t="t"/>
                    <a:pathLst>
                      <a:path extrusionOk="0" h="20383" w="205073">
                        <a:moveTo>
                          <a:pt x="0" y="0"/>
                        </a:moveTo>
                        <a:lnTo>
                          <a:pt x="205073" y="0"/>
                        </a:lnTo>
                        <a:lnTo>
                          <a:pt x="205073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4"/>
                  <p:cNvSpPr/>
                  <p:nvPr/>
                </p:nvSpPr>
                <p:spPr>
                  <a:xfrm>
                    <a:off x="7487126" y="5055393"/>
                    <a:ext cx="332041" cy="20383"/>
                  </a:xfrm>
                  <a:custGeom>
                    <a:rect b="b" l="l" r="r" t="t"/>
                    <a:pathLst>
                      <a:path extrusionOk="0" h="20383" w="332041">
                        <a:moveTo>
                          <a:pt x="0" y="0"/>
                        </a:moveTo>
                        <a:lnTo>
                          <a:pt x="332041" y="0"/>
                        </a:lnTo>
                        <a:lnTo>
                          <a:pt x="332041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4"/>
                  <p:cNvSpPr/>
                  <p:nvPr/>
                </p:nvSpPr>
                <p:spPr>
                  <a:xfrm>
                    <a:off x="7487126" y="5096160"/>
                    <a:ext cx="171545" cy="20383"/>
                  </a:xfrm>
                  <a:custGeom>
                    <a:rect b="b" l="l" r="r" t="t"/>
                    <a:pathLst>
                      <a:path extrusionOk="0" h="20383" w="171545">
                        <a:moveTo>
                          <a:pt x="0" y="0"/>
                        </a:moveTo>
                        <a:lnTo>
                          <a:pt x="171545" y="0"/>
                        </a:lnTo>
                        <a:lnTo>
                          <a:pt x="171545" y="20384"/>
                        </a:lnTo>
                        <a:lnTo>
                          <a:pt x="0" y="20384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921" name="Google Shape;921;p4"/>
              <p:cNvSpPr/>
              <p:nvPr/>
            </p:nvSpPr>
            <p:spPr>
              <a:xfrm>
                <a:off x="7338250" y="5011639"/>
                <a:ext cx="50734" cy="60632"/>
              </a:xfrm>
              <a:custGeom>
                <a:rect b="b" l="l" r="r" t="t"/>
                <a:pathLst>
                  <a:path extrusionOk="0" h="60632" w="50734">
                    <a:moveTo>
                      <a:pt x="0" y="4892"/>
                    </a:moveTo>
                    <a:lnTo>
                      <a:pt x="0" y="55851"/>
                    </a:lnTo>
                    <a:cubicBezTo>
                      <a:pt x="0" y="59566"/>
                      <a:pt x="4001" y="61851"/>
                      <a:pt x="7239" y="59947"/>
                    </a:cubicBezTo>
                    <a:lnTo>
                      <a:pt x="48387" y="35563"/>
                    </a:lnTo>
                    <a:cubicBezTo>
                      <a:pt x="51435" y="33753"/>
                      <a:pt x="51531" y="29371"/>
                      <a:pt x="48578" y="27371"/>
                    </a:cubicBezTo>
                    <a:lnTo>
                      <a:pt x="7430" y="796"/>
                    </a:lnTo>
                    <a:cubicBezTo>
                      <a:pt x="4191" y="-1299"/>
                      <a:pt x="0" y="987"/>
                      <a:pt x="0" y="47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2" name="Google Shape;922;p4"/>
            <p:cNvGrpSpPr/>
            <p:nvPr/>
          </p:nvGrpSpPr>
          <p:grpSpPr>
            <a:xfrm>
              <a:off x="7816120" y="4307395"/>
              <a:ext cx="123062" cy="63817"/>
              <a:chOff x="7816120" y="4307395"/>
              <a:chExt cx="123062" cy="63817"/>
            </a:xfrm>
          </p:grpSpPr>
          <p:sp>
            <p:nvSpPr>
              <p:cNvPr id="923" name="Google Shape;923;p4"/>
              <p:cNvSpPr/>
              <p:nvPr/>
            </p:nvSpPr>
            <p:spPr>
              <a:xfrm>
                <a:off x="7816120" y="4307395"/>
                <a:ext cx="123062" cy="63817"/>
              </a:xfrm>
              <a:custGeom>
                <a:rect b="b" l="l" r="r" t="t"/>
                <a:pathLst>
                  <a:path extrusionOk="0" h="63817" w="123062">
                    <a:moveTo>
                      <a:pt x="61531" y="63818"/>
                    </a:moveTo>
                    <a:cubicBezTo>
                      <a:pt x="86963" y="63818"/>
                      <a:pt x="109442" y="51245"/>
                      <a:pt x="123063" y="31909"/>
                    </a:cubicBezTo>
                    <a:cubicBezTo>
                      <a:pt x="109442" y="12573"/>
                      <a:pt x="86963" y="0"/>
                      <a:pt x="61531" y="0"/>
                    </a:cubicBezTo>
                    <a:cubicBezTo>
                      <a:pt x="36100" y="0"/>
                      <a:pt x="13621" y="12573"/>
                      <a:pt x="0" y="31909"/>
                    </a:cubicBezTo>
                    <a:cubicBezTo>
                      <a:pt x="13621" y="51245"/>
                      <a:pt x="36100" y="63818"/>
                      <a:pt x="61531" y="638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4"/>
              <p:cNvSpPr/>
              <p:nvPr/>
            </p:nvSpPr>
            <p:spPr>
              <a:xfrm>
                <a:off x="7858029" y="4319682"/>
                <a:ext cx="39242" cy="39243"/>
              </a:xfrm>
              <a:custGeom>
                <a:rect b="b" l="l" r="r" t="t"/>
                <a:pathLst>
                  <a:path extrusionOk="0" h="39243" w="39242">
                    <a:moveTo>
                      <a:pt x="39243" y="19622"/>
                    </a:moveTo>
                    <a:cubicBezTo>
                      <a:pt x="39243" y="30458"/>
                      <a:pt x="30458" y="39243"/>
                      <a:pt x="19621" y="39243"/>
                    </a:cubicBezTo>
                    <a:cubicBezTo>
                      <a:pt x="8785" y="39243"/>
                      <a:pt x="0" y="30458"/>
                      <a:pt x="0" y="19622"/>
                    </a:cubicBezTo>
                    <a:cubicBezTo>
                      <a:pt x="0" y="8785"/>
                      <a:pt x="8785" y="0"/>
                      <a:pt x="19621" y="0"/>
                    </a:cubicBezTo>
                    <a:cubicBezTo>
                      <a:pt x="30458" y="0"/>
                      <a:pt x="39243" y="8785"/>
                      <a:pt x="39243" y="196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5" name="Google Shape;925;p4"/>
            <p:cNvGrpSpPr/>
            <p:nvPr/>
          </p:nvGrpSpPr>
          <p:grpSpPr>
            <a:xfrm>
              <a:off x="7816120" y="4892994"/>
              <a:ext cx="123062" cy="79990"/>
              <a:chOff x="7816120" y="4892994"/>
              <a:chExt cx="123062" cy="79990"/>
            </a:xfrm>
          </p:grpSpPr>
          <p:grpSp>
            <p:nvGrpSpPr>
              <p:cNvPr id="926" name="Google Shape;926;p4"/>
              <p:cNvGrpSpPr/>
              <p:nvPr/>
            </p:nvGrpSpPr>
            <p:grpSpPr>
              <a:xfrm>
                <a:off x="7816120" y="4902803"/>
                <a:ext cx="123062" cy="63817"/>
                <a:chOff x="7816120" y="4902803"/>
                <a:chExt cx="123062" cy="63817"/>
              </a:xfrm>
            </p:grpSpPr>
            <p:sp>
              <p:nvSpPr>
                <p:cNvPr id="927" name="Google Shape;927;p4"/>
                <p:cNvSpPr/>
                <p:nvPr/>
              </p:nvSpPr>
              <p:spPr>
                <a:xfrm>
                  <a:off x="7816120" y="4902803"/>
                  <a:ext cx="123062" cy="63817"/>
                </a:xfrm>
                <a:custGeom>
                  <a:rect b="b" l="l" r="r" t="t"/>
                  <a:pathLst>
                    <a:path extrusionOk="0" h="63817" w="123062">
                      <a:moveTo>
                        <a:pt x="61531" y="63817"/>
                      </a:moveTo>
                      <a:cubicBezTo>
                        <a:pt x="86963" y="63817"/>
                        <a:pt x="109442" y="51244"/>
                        <a:pt x="123063" y="31909"/>
                      </a:cubicBezTo>
                      <a:cubicBezTo>
                        <a:pt x="109442" y="12573"/>
                        <a:pt x="86963" y="0"/>
                        <a:pt x="61531" y="0"/>
                      </a:cubicBezTo>
                      <a:cubicBezTo>
                        <a:pt x="36100" y="0"/>
                        <a:pt x="13621" y="12573"/>
                        <a:pt x="0" y="31909"/>
                      </a:cubicBezTo>
                      <a:cubicBezTo>
                        <a:pt x="13621" y="51244"/>
                        <a:pt x="36100" y="63817"/>
                        <a:pt x="61531" y="638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4"/>
                <p:cNvSpPr/>
                <p:nvPr/>
              </p:nvSpPr>
              <p:spPr>
                <a:xfrm>
                  <a:off x="7858029" y="4915090"/>
                  <a:ext cx="39242" cy="39243"/>
                </a:xfrm>
                <a:custGeom>
                  <a:rect b="b" l="l" r="r" t="t"/>
                  <a:pathLst>
                    <a:path extrusionOk="0" h="39243" w="39242">
                      <a:moveTo>
                        <a:pt x="39243" y="19621"/>
                      </a:moveTo>
                      <a:cubicBezTo>
                        <a:pt x="39243" y="30458"/>
                        <a:pt x="30458" y="39243"/>
                        <a:pt x="19621" y="39243"/>
                      </a:cubicBezTo>
                      <a:cubicBezTo>
                        <a:pt x="8785" y="39243"/>
                        <a:pt x="0" y="30458"/>
                        <a:pt x="0" y="19621"/>
                      </a:cubicBezTo>
                      <a:cubicBezTo>
                        <a:pt x="0" y="8785"/>
                        <a:pt x="8785" y="0"/>
                        <a:pt x="19621" y="0"/>
                      </a:cubicBezTo>
                      <a:cubicBezTo>
                        <a:pt x="30458" y="0"/>
                        <a:pt x="39243" y="8785"/>
                        <a:pt x="39243" y="196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9" name="Google Shape;929;p4"/>
              <p:cNvSpPr/>
              <p:nvPr/>
            </p:nvSpPr>
            <p:spPr>
              <a:xfrm rot="-2700000">
                <a:off x="7825456" y="4928129"/>
                <a:ext cx="103403" cy="9720"/>
              </a:xfrm>
              <a:custGeom>
                <a:rect b="b" l="l" r="r" t="t"/>
                <a:pathLst>
                  <a:path extrusionOk="0" h="9715" w="103346">
                    <a:moveTo>
                      <a:pt x="0" y="0"/>
                    </a:moveTo>
                    <a:lnTo>
                      <a:pt x="103346" y="0"/>
                    </a:lnTo>
                    <a:lnTo>
                      <a:pt x="103346" y="9716"/>
                    </a:lnTo>
                    <a:lnTo>
                      <a:pt x="0" y="97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935" name="Google Shape;935;p6"/>
          <p:cNvSpPr txBox="1"/>
          <p:nvPr>
            <p:ph idx="3" type="subTitle"/>
          </p:nvPr>
        </p:nvSpPr>
        <p:spPr>
          <a:xfrm>
            <a:off x="720000" y="701375"/>
            <a:ext cx="62025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Conflictos con conductores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 tener facilidades de pagos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Resistencia a un cambio tecnológico</a:t>
            </a:r>
            <a:endParaRPr/>
          </a:p>
        </p:txBody>
      </p:sp>
      <p:pic>
        <p:nvPicPr>
          <p:cNvPr id="936" name="Google Shape;9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950" y="2546550"/>
            <a:ext cx="4226415" cy="23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75" y="2546550"/>
            <a:ext cx="3555016" cy="237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"/>
          <p:cNvSpPr txBox="1"/>
          <p:nvPr>
            <p:ph type="title"/>
          </p:nvPr>
        </p:nvSpPr>
        <p:spPr>
          <a:xfrm>
            <a:off x="720000" y="156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Público Objetivo</a:t>
            </a:r>
            <a:endParaRPr/>
          </a:p>
        </p:txBody>
      </p:sp>
      <p:sp>
        <p:nvSpPr>
          <p:cNvPr id="943" name="Google Shape;943;p7"/>
          <p:cNvSpPr txBox="1"/>
          <p:nvPr>
            <p:ph idx="4" type="subTitle"/>
          </p:nvPr>
        </p:nvSpPr>
        <p:spPr>
          <a:xfrm>
            <a:off x="2023750" y="592975"/>
            <a:ext cx="2424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Estudiantes con TNE</a:t>
            </a:r>
            <a:endParaRPr sz="1700"/>
          </a:p>
        </p:txBody>
      </p:sp>
      <p:sp>
        <p:nvSpPr>
          <p:cNvPr id="944" name="Google Shape;944;p7"/>
          <p:cNvSpPr txBox="1"/>
          <p:nvPr>
            <p:ph idx="5" type="subTitle"/>
          </p:nvPr>
        </p:nvSpPr>
        <p:spPr>
          <a:xfrm>
            <a:off x="4725575" y="592975"/>
            <a:ext cx="239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Jóvenes</a:t>
            </a:r>
            <a:r>
              <a:rPr lang="en" sz="1700"/>
              <a:t> y adultos</a:t>
            </a:r>
            <a:endParaRPr sz="1700"/>
          </a:p>
        </p:txBody>
      </p:sp>
      <p:pic>
        <p:nvPicPr>
          <p:cNvPr id="945" name="Google Shape;9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927" y="3312825"/>
            <a:ext cx="2250198" cy="16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725" y="1151875"/>
            <a:ext cx="2424949" cy="1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7"/>
          <p:cNvSpPr txBox="1"/>
          <p:nvPr>
            <p:ph idx="4" type="subTitle"/>
          </p:nvPr>
        </p:nvSpPr>
        <p:spPr>
          <a:xfrm>
            <a:off x="2023750" y="2740700"/>
            <a:ext cx="2424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Tercera Edad</a:t>
            </a:r>
            <a:endParaRPr sz="1700"/>
          </a:p>
        </p:txBody>
      </p:sp>
      <p:sp>
        <p:nvSpPr>
          <p:cNvPr id="948" name="Google Shape;948;p7"/>
          <p:cNvSpPr txBox="1"/>
          <p:nvPr>
            <p:ph idx="5" type="subTitle"/>
          </p:nvPr>
        </p:nvSpPr>
        <p:spPr>
          <a:xfrm>
            <a:off x="4725575" y="2740700"/>
            <a:ext cx="239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Empresas de Transporte publico</a:t>
            </a:r>
            <a:endParaRPr sz="1500"/>
          </a:p>
        </p:txBody>
      </p:sp>
      <p:pic>
        <p:nvPicPr>
          <p:cNvPr id="949" name="Google Shape;94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300" y="3313400"/>
            <a:ext cx="2424735" cy="16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"/>
          <p:cNvPicPr preferRelativeResize="0"/>
          <p:nvPr/>
        </p:nvPicPr>
        <p:blipFill rotWithShape="1">
          <a:blip r:embed="rId6">
            <a:alphaModFix/>
          </a:blip>
          <a:srcRect b="0" l="0" r="0" t="7364"/>
          <a:stretch/>
        </p:blipFill>
        <p:spPr>
          <a:xfrm>
            <a:off x="4725575" y="1151876"/>
            <a:ext cx="2424949" cy="1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"/>
          <p:cNvSpPr txBox="1"/>
          <p:nvPr>
            <p:ph idx="6" type="subTitle"/>
          </p:nvPr>
        </p:nvSpPr>
        <p:spPr>
          <a:xfrm>
            <a:off x="3148063" y="9601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Modernizar el transporte </a:t>
            </a:r>
            <a:r>
              <a:rPr lang="en"/>
              <a:t>público</a:t>
            </a:r>
            <a:endParaRPr/>
          </a:p>
        </p:txBody>
      </p:sp>
      <p:sp>
        <p:nvSpPr>
          <p:cNvPr id="956" name="Google Shape;956;p8"/>
          <p:cNvSpPr txBox="1"/>
          <p:nvPr>
            <p:ph type="title"/>
          </p:nvPr>
        </p:nvSpPr>
        <p:spPr>
          <a:xfrm>
            <a:off x="720013" y="1346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957" name="Google Shape;957;p8"/>
          <p:cNvSpPr txBox="1"/>
          <p:nvPr>
            <p:ph idx="1" type="subTitle"/>
          </p:nvPr>
        </p:nvSpPr>
        <p:spPr>
          <a:xfrm>
            <a:off x="436638" y="1650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Pago a </a:t>
            </a:r>
            <a:r>
              <a:rPr lang="en" sz="1400"/>
              <a:t>través</a:t>
            </a:r>
            <a:r>
              <a:rPr lang="en" sz="1400"/>
              <a:t> de una </a:t>
            </a:r>
            <a:r>
              <a:rPr lang="en" sz="1400"/>
              <a:t>aplicación</a:t>
            </a:r>
            <a:r>
              <a:rPr lang="en" sz="1400"/>
              <a:t> </a:t>
            </a:r>
            <a:r>
              <a:rPr lang="en" sz="1400"/>
              <a:t>móvil.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Tarjeta digital.</a:t>
            </a:r>
            <a:endParaRPr sz="1400"/>
          </a:p>
        </p:txBody>
      </p:sp>
      <p:sp>
        <p:nvSpPr>
          <p:cNvPr id="958" name="Google Shape;958;p8"/>
          <p:cNvSpPr txBox="1"/>
          <p:nvPr>
            <p:ph idx="2" type="subTitle"/>
          </p:nvPr>
        </p:nvSpPr>
        <p:spPr>
          <a:xfrm>
            <a:off x="5896414" y="1650300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Capacitar a todo tipo de usuario que utilice la aplicación.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59" name="Google Shape;959;p8"/>
          <p:cNvSpPr txBox="1"/>
          <p:nvPr>
            <p:ph idx="3" type="subTitle"/>
          </p:nvPr>
        </p:nvSpPr>
        <p:spPr>
          <a:xfrm>
            <a:off x="3148063" y="1650275"/>
            <a:ext cx="28110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Mejorar la </a:t>
            </a:r>
            <a:r>
              <a:rPr lang="en" sz="1400"/>
              <a:t>experiencia</a:t>
            </a:r>
            <a:r>
              <a:rPr lang="en" sz="1400"/>
              <a:t> de clientes o usuarios que utilicen estos medios de transporte.</a:t>
            </a:r>
            <a:endParaRPr sz="1400"/>
          </a:p>
        </p:txBody>
      </p:sp>
      <p:sp>
        <p:nvSpPr>
          <p:cNvPr id="960" name="Google Shape;960;p8"/>
          <p:cNvSpPr txBox="1"/>
          <p:nvPr>
            <p:ph idx="5" type="subTitle"/>
          </p:nvPr>
        </p:nvSpPr>
        <p:spPr>
          <a:xfrm>
            <a:off x="436638" y="9601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Implementar nuevos </a:t>
            </a:r>
            <a:r>
              <a:rPr lang="en"/>
              <a:t>métodos</a:t>
            </a:r>
            <a:r>
              <a:rPr lang="en"/>
              <a:t> de pagos</a:t>
            </a:r>
            <a:endParaRPr/>
          </a:p>
        </p:txBody>
      </p:sp>
      <p:sp>
        <p:nvSpPr>
          <p:cNvPr id="961" name="Google Shape;961;p8"/>
          <p:cNvSpPr txBox="1"/>
          <p:nvPr>
            <p:ph idx="7" type="subTitle"/>
          </p:nvPr>
        </p:nvSpPr>
        <p:spPr>
          <a:xfrm>
            <a:off x="5896388" y="960100"/>
            <a:ext cx="2811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Enseñar a través de capacitación </a:t>
            </a:r>
            <a:endParaRPr/>
          </a:p>
        </p:txBody>
      </p:sp>
      <p:pic>
        <p:nvPicPr>
          <p:cNvPr id="962" name="Google Shape;9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488" y="2742175"/>
            <a:ext cx="3249000" cy="2166000"/>
          </a:xfrm>
          <a:prstGeom prst="roundRect">
            <a:avLst>
              <a:gd fmla="val 414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700"/>
              <a:t>Modelo de negocio</a:t>
            </a:r>
            <a:endParaRPr sz="2900"/>
          </a:p>
        </p:txBody>
      </p:sp>
      <p:pic>
        <p:nvPicPr>
          <p:cNvPr id="968" name="Google Shape;9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47" y="535750"/>
            <a:ext cx="7546305" cy="455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Hoja de Ruta</a:t>
            </a:r>
            <a:endParaRPr/>
          </a:p>
        </p:txBody>
      </p:sp>
      <p:sp>
        <p:nvSpPr>
          <p:cNvPr id="974" name="Google Shape;974;p14"/>
          <p:cNvSpPr txBox="1"/>
          <p:nvPr/>
        </p:nvSpPr>
        <p:spPr>
          <a:xfrm>
            <a:off x="723900" y="1286550"/>
            <a:ext cx="2177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1. Planificación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75" name="Google Shape;975;p14"/>
          <p:cNvSpPr txBox="1"/>
          <p:nvPr/>
        </p:nvSpPr>
        <p:spPr>
          <a:xfrm>
            <a:off x="723900" y="2428000"/>
            <a:ext cx="2052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2. Diseño y prototipos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76" name="Google Shape;976;p14"/>
          <p:cNvSpPr txBox="1"/>
          <p:nvPr/>
        </p:nvSpPr>
        <p:spPr>
          <a:xfrm>
            <a:off x="723900" y="3374296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3. Desarrollo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77" name="Google Shape;977;p14"/>
          <p:cNvSpPr txBox="1"/>
          <p:nvPr/>
        </p:nvSpPr>
        <p:spPr>
          <a:xfrm>
            <a:off x="5008450" y="1286550"/>
            <a:ext cx="30420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4. Pruebas Beta y Ajustes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78" name="Google Shape;978;p14"/>
          <p:cNvSpPr txBox="1"/>
          <p:nvPr/>
        </p:nvSpPr>
        <p:spPr>
          <a:xfrm>
            <a:off x="5785125" y="2428075"/>
            <a:ext cx="2221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5. Lanzamiento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979" name="Google Shape;979;p14"/>
          <p:cNvSpPr txBox="1"/>
          <p:nvPr/>
        </p:nvSpPr>
        <p:spPr>
          <a:xfrm>
            <a:off x="723900" y="1813075"/>
            <a:ext cx="2702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Definir requisitos, arquitectura, seguridad y cronograma del proyecto.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0" name="Google Shape;980;p14"/>
          <p:cNvSpPr txBox="1"/>
          <p:nvPr/>
        </p:nvSpPr>
        <p:spPr>
          <a:xfrm>
            <a:off x="723900" y="2954600"/>
            <a:ext cx="2084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Diseñar UI y crear un prototipo para evaluación.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14"/>
          <p:cNvSpPr txBox="1"/>
          <p:nvPr/>
        </p:nvSpPr>
        <p:spPr>
          <a:xfrm>
            <a:off x="723900" y="3900897"/>
            <a:ext cx="17571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Desarrollo y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construcción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del backend y el frontend.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2" name="Google Shape;982;p14"/>
          <p:cNvSpPr txBox="1"/>
          <p:nvPr/>
        </p:nvSpPr>
        <p:spPr>
          <a:xfrm>
            <a:off x="6249950" y="1813160"/>
            <a:ext cx="175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Probar con usuarios, recolectar feedback y realizar correcciones.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3" name="Google Shape;983;p14"/>
          <p:cNvSpPr txBox="1"/>
          <p:nvPr/>
        </p:nvSpPr>
        <p:spPr>
          <a:xfrm>
            <a:off x="6249950" y="2954681"/>
            <a:ext cx="175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Desplegar la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aplicación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y monitorear su uso.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4" name="Google Shape;984;p14"/>
          <p:cNvGrpSpPr/>
          <p:nvPr/>
        </p:nvGrpSpPr>
        <p:grpSpPr>
          <a:xfrm>
            <a:off x="3146528" y="1550189"/>
            <a:ext cx="354778" cy="339271"/>
            <a:chOff x="5045500" y="842250"/>
            <a:chExt cx="503875" cy="481850"/>
          </a:xfrm>
        </p:grpSpPr>
        <p:sp>
          <p:nvSpPr>
            <p:cNvPr id="985" name="Google Shape;985;p14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14"/>
          <p:cNvGrpSpPr/>
          <p:nvPr/>
        </p:nvGrpSpPr>
        <p:grpSpPr>
          <a:xfrm>
            <a:off x="5649251" y="3833252"/>
            <a:ext cx="340573" cy="339271"/>
            <a:chOff x="2085450" y="842250"/>
            <a:chExt cx="483700" cy="481850"/>
          </a:xfrm>
        </p:grpSpPr>
        <p:sp>
          <p:nvSpPr>
            <p:cNvPr id="988" name="Google Shape;988;p14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1" name="Google Shape;991;p14"/>
          <p:cNvSpPr/>
          <p:nvPr/>
        </p:nvSpPr>
        <p:spPr>
          <a:xfrm>
            <a:off x="3868216" y="1511468"/>
            <a:ext cx="1407579" cy="2685758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2" name="Google Shape;992;p14"/>
          <p:cNvGrpSpPr/>
          <p:nvPr/>
        </p:nvGrpSpPr>
        <p:grpSpPr>
          <a:xfrm>
            <a:off x="3796102" y="1357102"/>
            <a:ext cx="1551654" cy="3149588"/>
            <a:chOff x="5186401" y="494525"/>
            <a:chExt cx="1834973" cy="3724678"/>
          </a:xfrm>
        </p:grpSpPr>
        <p:sp>
          <p:nvSpPr>
            <p:cNvPr id="993" name="Google Shape;993;p14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5" name="Google Shape;995;p14"/>
          <p:cNvPicPr preferRelativeResize="0"/>
          <p:nvPr/>
        </p:nvPicPr>
        <p:blipFill rotWithShape="1">
          <a:blip r:embed="rId3">
            <a:alphaModFix/>
          </a:blip>
          <a:srcRect b="0" l="66075" r="4444" t="0"/>
          <a:stretch/>
        </p:blipFill>
        <p:spPr>
          <a:xfrm>
            <a:off x="3868224" y="1511471"/>
            <a:ext cx="1407612" cy="2685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14"/>
          <p:cNvGrpSpPr/>
          <p:nvPr/>
        </p:nvGrpSpPr>
        <p:grpSpPr>
          <a:xfrm>
            <a:off x="2685107" y="1511472"/>
            <a:ext cx="257112" cy="362808"/>
            <a:chOff x="908482" y="1502585"/>
            <a:chExt cx="257112" cy="362808"/>
          </a:xfrm>
        </p:grpSpPr>
        <p:sp>
          <p:nvSpPr>
            <p:cNvPr id="997" name="Google Shape;997;p14"/>
            <p:cNvSpPr/>
            <p:nvPr/>
          </p:nvSpPr>
          <p:spPr>
            <a:xfrm>
              <a:off x="908482" y="1526088"/>
              <a:ext cx="257112" cy="339305"/>
            </a:xfrm>
            <a:custGeom>
              <a:rect b="b" l="l" r="r" t="t"/>
              <a:pathLst>
                <a:path extrusionOk="0" h="12921" w="9791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12250"/>
                  </a:lnTo>
                  <a:cubicBezTo>
                    <a:pt x="0" y="12623"/>
                    <a:pt x="297" y="12920"/>
                    <a:pt x="670" y="12920"/>
                  </a:cubicBezTo>
                  <a:lnTo>
                    <a:pt x="9131" y="12920"/>
                  </a:lnTo>
                  <a:cubicBezTo>
                    <a:pt x="9494" y="12920"/>
                    <a:pt x="9791" y="12623"/>
                    <a:pt x="9791" y="12250"/>
                  </a:cubicBezTo>
                  <a:lnTo>
                    <a:pt x="9791" y="670"/>
                  </a:lnTo>
                  <a:cubicBezTo>
                    <a:pt x="9791" y="297"/>
                    <a:pt x="9494" y="0"/>
                    <a:pt x="9131" y="0"/>
                  </a:cubicBezTo>
                  <a:lnTo>
                    <a:pt x="5561" y="0"/>
                  </a:lnTo>
                  <a:cubicBezTo>
                    <a:pt x="5551" y="354"/>
                    <a:pt x="5255" y="642"/>
                    <a:pt x="4900" y="642"/>
                  </a:cubicBezTo>
                  <a:cubicBezTo>
                    <a:pt x="4537" y="642"/>
                    <a:pt x="4240" y="354"/>
                    <a:pt x="4231" y="0"/>
                  </a:cubicBez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920036" y="1526088"/>
              <a:ext cx="234003" cy="315671"/>
            </a:xfrm>
            <a:custGeom>
              <a:rect b="b" l="l" r="r" t="t"/>
              <a:pathLst>
                <a:path extrusionOk="0" h="12021" w="8911">
                  <a:moveTo>
                    <a:pt x="2010" y="0"/>
                  </a:moveTo>
                  <a:lnTo>
                    <a:pt x="2010" y="220"/>
                  </a:lnTo>
                  <a:cubicBezTo>
                    <a:pt x="2001" y="345"/>
                    <a:pt x="1905" y="441"/>
                    <a:pt x="1790" y="441"/>
                  </a:cubicBezTo>
                  <a:lnTo>
                    <a:pt x="450" y="441"/>
                  </a:lnTo>
                  <a:cubicBezTo>
                    <a:pt x="202" y="441"/>
                    <a:pt x="1" y="642"/>
                    <a:pt x="1" y="890"/>
                  </a:cubicBezTo>
                  <a:lnTo>
                    <a:pt x="1" y="11580"/>
                  </a:lnTo>
                  <a:cubicBezTo>
                    <a:pt x="1" y="11820"/>
                    <a:pt x="202" y="12021"/>
                    <a:pt x="450" y="12021"/>
                  </a:cubicBezTo>
                  <a:lnTo>
                    <a:pt x="8461" y="12021"/>
                  </a:lnTo>
                  <a:cubicBezTo>
                    <a:pt x="8710" y="12021"/>
                    <a:pt x="8911" y="11820"/>
                    <a:pt x="8911" y="11580"/>
                  </a:cubicBezTo>
                  <a:lnTo>
                    <a:pt x="8911" y="890"/>
                  </a:lnTo>
                  <a:cubicBezTo>
                    <a:pt x="8911" y="642"/>
                    <a:pt x="8710" y="441"/>
                    <a:pt x="8470" y="441"/>
                  </a:cubicBezTo>
                  <a:lnTo>
                    <a:pt x="7131" y="441"/>
                  </a:lnTo>
                  <a:cubicBezTo>
                    <a:pt x="7006" y="441"/>
                    <a:pt x="6910" y="345"/>
                    <a:pt x="6910" y="220"/>
                  </a:cubicBezTo>
                  <a:lnTo>
                    <a:pt x="6910" y="0"/>
                  </a:lnTo>
                  <a:lnTo>
                    <a:pt x="5121" y="0"/>
                  </a:lnTo>
                  <a:cubicBezTo>
                    <a:pt x="5111" y="354"/>
                    <a:pt x="4815" y="642"/>
                    <a:pt x="4460" y="642"/>
                  </a:cubicBezTo>
                  <a:cubicBezTo>
                    <a:pt x="4097" y="642"/>
                    <a:pt x="3800" y="354"/>
                    <a:pt x="3791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931853" y="1549459"/>
              <a:ext cx="210631" cy="280746"/>
            </a:xfrm>
            <a:custGeom>
              <a:rect b="b" l="l" r="r" t="t"/>
              <a:pathLst>
                <a:path extrusionOk="0" h="10691" w="8021">
                  <a:moveTo>
                    <a:pt x="221" y="0"/>
                  </a:moveTo>
                  <a:cubicBezTo>
                    <a:pt x="96" y="0"/>
                    <a:pt x="0" y="106"/>
                    <a:pt x="0" y="220"/>
                  </a:cubicBezTo>
                  <a:lnTo>
                    <a:pt x="0" y="10470"/>
                  </a:lnTo>
                  <a:cubicBezTo>
                    <a:pt x="0" y="10595"/>
                    <a:pt x="96" y="10690"/>
                    <a:pt x="221" y="10690"/>
                  </a:cubicBezTo>
                  <a:lnTo>
                    <a:pt x="7791" y="10690"/>
                  </a:lnTo>
                  <a:cubicBezTo>
                    <a:pt x="7915" y="10690"/>
                    <a:pt x="8020" y="10595"/>
                    <a:pt x="8020" y="10470"/>
                  </a:cubicBezTo>
                  <a:lnTo>
                    <a:pt x="8020" y="220"/>
                  </a:lnTo>
                  <a:cubicBezTo>
                    <a:pt x="8020" y="106"/>
                    <a:pt x="7915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984373" y="1502585"/>
              <a:ext cx="105329" cy="52678"/>
            </a:xfrm>
            <a:custGeom>
              <a:rect b="b" l="l" r="r" t="t"/>
              <a:pathLst>
                <a:path extrusionOk="0" h="2006" w="4011">
                  <a:moveTo>
                    <a:pt x="2004" y="558"/>
                  </a:moveTo>
                  <a:cubicBezTo>
                    <a:pt x="2178" y="558"/>
                    <a:pt x="2345" y="694"/>
                    <a:pt x="2345" y="895"/>
                  </a:cubicBezTo>
                  <a:cubicBezTo>
                    <a:pt x="2345" y="1087"/>
                    <a:pt x="2192" y="1230"/>
                    <a:pt x="2010" y="1230"/>
                  </a:cubicBezTo>
                  <a:cubicBezTo>
                    <a:pt x="1714" y="1230"/>
                    <a:pt x="1561" y="867"/>
                    <a:pt x="1771" y="656"/>
                  </a:cubicBezTo>
                  <a:cubicBezTo>
                    <a:pt x="1839" y="589"/>
                    <a:pt x="1922" y="558"/>
                    <a:pt x="2004" y="558"/>
                  </a:cubicBezTo>
                  <a:close/>
                  <a:moveTo>
                    <a:pt x="2006" y="0"/>
                  </a:moveTo>
                  <a:cubicBezTo>
                    <a:pt x="1707" y="0"/>
                    <a:pt x="1408" y="149"/>
                    <a:pt x="1235" y="446"/>
                  </a:cubicBezTo>
                  <a:lnTo>
                    <a:pt x="450" y="446"/>
                  </a:lnTo>
                  <a:cubicBezTo>
                    <a:pt x="202" y="446"/>
                    <a:pt x="1" y="646"/>
                    <a:pt x="1" y="895"/>
                  </a:cubicBezTo>
                  <a:lnTo>
                    <a:pt x="1" y="1785"/>
                  </a:lnTo>
                  <a:cubicBezTo>
                    <a:pt x="1" y="1910"/>
                    <a:pt x="106" y="2005"/>
                    <a:pt x="230" y="2005"/>
                  </a:cubicBezTo>
                  <a:lnTo>
                    <a:pt x="3791" y="2005"/>
                  </a:lnTo>
                  <a:cubicBezTo>
                    <a:pt x="3915" y="2005"/>
                    <a:pt x="4011" y="1910"/>
                    <a:pt x="4011" y="1785"/>
                  </a:cubicBezTo>
                  <a:lnTo>
                    <a:pt x="4011" y="895"/>
                  </a:lnTo>
                  <a:cubicBezTo>
                    <a:pt x="4011" y="646"/>
                    <a:pt x="3810" y="446"/>
                    <a:pt x="3570" y="446"/>
                  </a:cubicBezTo>
                  <a:lnTo>
                    <a:pt x="2776" y="446"/>
                  </a:lnTo>
                  <a:cubicBezTo>
                    <a:pt x="2604" y="149"/>
                    <a:pt x="2305" y="0"/>
                    <a:pt x="2006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964022" y="1663559"/>
              <a:ext cx="29175" cy="29175"/>
            </a:xfrm>
            <a:custGeom>
              <a:rect b="b" l="l" r="r" t="t"/>
              <a:pathLst>
                <a:path extrusionOk="0" h="1111" w="1111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2"/>
                    <a:pt x="249" y="1110"/>
                    <a:pt x="556" y="1110"/>
                  </a:cubicBezTo>
                  <a:cubicBezTo>
                    <a:pt x="862" y="1110"/>
                    <a:pt x="1111" y="862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964022" y="1716079"/>
              <a:ext cx="29175" cy="29437"/>
            </a:xfrm>
            <a:custGeom>
              <a:rect b="b" l="l" r="r" t="t"/>
              <a:pathLst>
                <a:path extrusionOk="0" h="1121" w="1111">
                  <a:moveTo>
                    <a:pt x="556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6" y="1120"/>
                  </a:cubicBezTo>
                  <a:cubicBezTo>
                    <a:pt x="862" y="1120"/>
                    <a:pt x="1111" y="871"/>
                    <a:pt x="1111" y="56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964022" y="1768862"/>
              <a:ext cx="29175" cy="29175"/>
            </a:xfrm>
            <a:custGeom>
              <a:rect b="b" l="l" r="r" t="t"/>
              <a:pathLst>
                <a:path extrusionOk="0" h="1111" w="1111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1"/>
                    <a:pt x="249" y="1110"/>
                    <a:pt x="556" y="1110"/>
                  </a:cubicBezTo>
                  <a:cubicBezTo>
                    <a:pt x="862" y="1110"/>
                    <a:pt x="1111" y="861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1005985" y="1660539"/>
              <a:ext cx="68145" cy="11843"/>
            </a:xfrm>
            <a:custGeom>
              <a:rect b="b" l="l" r="r" t="t"/>
              <a:pathLst>
                <a:path extrusionOk="0" h="451" w="259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1005985" y="1683910"/>
              <a:ext cx="109110" cy="11843"/>
            </a:xfrm>
            <a:custGeom>
              <a:rect b="b" l="l" r="r" t="t"/>
              <a:pathLst>
                <a:path extrusionOk="0" h="451" w="415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1005985" y="1713322"/>
              <a:ext cx="68145" cy="11581"/>
            </a:xfrm>
            <a:custGeom>
              <a:rect b="b" l="l" r="r" t="t"/>
              <a:pathLst>
                <a:path extrusionOk="0" h="441" w="259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2307" y="440"/>
                  </a:lnTo>
                  <a:cubicBezTo>
                    <a:pt x="2594" y="44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1005985" y="1736693"/>
              <a:ext cx="109110" cy="11581"/>
            </a:xfrm>
            <a:custGeom>
              <a:rect b="b" l="l" r="r" t="t"/>
              <a:pathLst>
                <a:path extrusionOk="0" h="441" w="415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3858" y="440"/>
                  </a:lnTo>
                  <a:cubicBezTo>
                    <a:pt x="4154" y="44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1005985" y="1765842"/>
              <a:ext cx="68145" cy="11843"/>
            </a:xfrm>
            <a:custGeom>
              <a:rect b="b" l="l" r="r" t="t"/>
              <a:pathLst>
                <a:path extrusionOk="0" h="451" w="259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1005985" y="1789213"/>
              <a:ext cx="109110" cy="11843"/>
            </a:xfrm>
            <a:custGeom>
              <a:rect b="b" l="l" r="r" t="t"/>
              <a:pathLst>
                <a:path extrusionOk="0" h="451" w="415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1005985" y="1572831"/>
              <a:ext cx="103333" cy="11843"/>
            </a:xfrm>
            <a:custGeom>
              <a:rect b="b" l="l" r="r" t="t"/>
              <a:pathLst>
                <a:path extrusionOk="0" h="451" w="393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637" y="450"/>
                  </a:lnTo>
                  <a:cubicBezTo>
                    <a:pt x="3934" y="450"/>
                    <a:pt x="3934" y="0"/>
                    <a:pt x="363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959243" y="1625613"/>
              <a:ext cx="155853" cy="11581"/>
            </a:xfrm>
            <a:custGeom>
              <a:rect b="b" l="l" r="r" t="t"/>
              <a:pathLst>
                <a:path extrusionOk="0" h="441" w="5935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5638" y="440"/>
                  </a:lnTo>
                  <a:cubicBezTo>
                    <a:pt x="5934" y="440"/>
                    <a:pt x="5934" y="0"/>
                    <a:pt x="563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1005985" y="1596202"/>
              <a:ext cx="27179" cy="11843"/>
            </a:xfrm>
            <a:custGeom>
              <a:rect b="b" l="l" r="r" t="t"/>
              <a:pathLst>
                <a:path extrusionOk="0" h="451" w="1035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738" y="450"/>
                  </a:lnTo>
                  <a:cubicBezTo>
                    <a:pt x="1034" y="450"/>
                    <a:pt x="1034" y="0"/>
                    <a:pt x="738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1040911" y="1596202"/>
              <a:ext cx="38996" cy="11843"/>
            </a:xfrm>
            <a:custGeom>
              <a:rect b="b" l="l" r="r" t="t"/>
              <a:pathLst>
                <a:path extrusionOk="0" h="451" w="1485">
                  <a:moveTo>
                    <a:pt x="298" y="0"/>
                  </a:moveTo>
                  <a:cubicBezTo>
                    <a:pt x="1" y="0"/>
                    <a:pt x="1" y="450"/>
                    <a:pt x="298" y="450"/>
                  </a:cubicBezTo>
                  <a:lnTo>
                    <a:pt x="1188" y="450"/>
                  </a:lnTo>
                  <a:cubicBezTo>
                    <a:pt x="1484" y="450"/>
                    <a:pt x="1484" y="0"/>
                    <a:pt x="118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961002" y="1572831"/>
              <a:ext cx="35215" cy="35215"/>
            </a:xfrm>
            <a:custGeom>
              <a:rect b="b" l="l" r="r" t="t"/>
              <a:pathLst>
                <a:path extrusionOk="0" h="1341" w="1341">
                  <a:moveTo>
                    <a:pt x="230" y="0"/>
                  </a:moveTo>
                  <a:cubicBezTo>
                    <a:pt x="106" y="0"/>
                    <a:pt x="1" y="106"/>
                    <a:pt x="1" y="230"/>
                  </a:cubicBezTo>
                  <a:lnTo>
                    <a:pt x="1" y="1120"/>
                  </a:lnTo>
                  <a:cubicBezTo>
                    <a:pt x="1" y="1235"/>
                    <a:pt x="106" y="1340"/>
                    <a:pt x="230" y="1340"/>
                  </a:cubicBezTo>
                  <a:lnTo>
                    <a:pt x="1120" y="1340"/>
                  </a:lnTo>
                  <a:cubicBezTo>
                    <a:pt x="1235" y="1340"/>
                    <a:pt x="1340" y="1245"/>
                    <a:pt x="1340" y="1120"/>
                  </a:cubicBezTo>
                  <a:lnTo>
                    <a:pt x="1340" y="230"/>
                  </a:lnTo>
                  <a:cubicBezTo>
                    <a:pt x="1340" y="106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984373" y="1543682"/>
              <a:ext cx="105329" cy="11581"/>
            </a:xfrm>
            <a:custGeom>
              <a:rect b="b" l="l" r="r" t="t"/>
              <a:pathLst>
                <a:path extrusionOk="0" h="441" w="4011">
                  <a:moveTo>
                    <a:pt x="230" y="0"/>
                  </a:moveTo>
                  <a:cubicBezTo>
                    <a:pt x="106" y="0"/>
                    <a:pt x="1" y="96"/>
                    <a:pt x="1" y="220"/>
                  </a:cubicBezTo>
                  <a:cubicBezTo>
                    <a:pt x="1" y="345"/>
                    <a:pt x="106" y="440"/>
                    <a:pt x="230" y="440"/>
                  </a:cubicBezTo>
                  <a:lnTo>
                    <a:pt x="3791" y="440"/>
                  </a:lnTo>
                  <a:cubicBezTo>
                    <a:pt x="3915" y="440"/>
                    <a:pt x="4011" y="345"/>
                    <a:pt x="4011" y="220"/>
                  </a:cubicBezTo>
                  <a:cubicBezTo>
                    <a:pt x="4011" y="96"/>
                    <a:pt x="3915" y="0"/>
                    <a:pt x="3791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969799" y="1581628"/>
              <a:ext cx="17620" cy="17620"/>
            </a:xfrm>
            <a:custGeom>
              <a:rect b="b" l="l" r="r" t="t"/>
              <a:pathLst>
                <a:path extrusionOk="0" h="671" w="671">
                  <a:moveTo>
                    <a:pt x="336" y="0"/>
                  </a:moveTo>
                  <a:cubicBezTo>
                    <a:pt x="154" y="0"/>
                    <a:pt x="1" y="153"/>
                    <a:pt x="1" y="335"/>
                  </a:cubicBezTo>
                  <a:cubicBezTo>
                    <a:pt x="1" y="517"/>
                    <a:pt x="154" y="670"/>
                    <a:pt x="336" y="670"/>
                  </a:cubicBezTo>
                  <a:cubicBezTo>
                    <a:pt x="517" y="670"/>
                    <a:pt x="671" y="517"/>
                    <a:pt x="671" y="335"/>
                  </a:cubicBezTo>
                  <a:cubicBezTo>
                    <a:pt x="671" y="153"/>
                    <a:pt x="517" y="0"/>
                    <a:pt x="33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p14"/>
          <p:cNvGrpSpPr/>
          <p:nvPr/>
        </p:nvGrpSpPr>
        <p:grpSpPr>
          <a:xfrm>
            <a:off x="8116418" y="1357175"/>
            <a:ext cx="420475" cy="326491"/>
            <a:chOff x="2617693" y="3817325"/>
            <a:chExt cx="420475" cy="326491"/>
          </a:xfrm>
        </p:grpSpPr>
        <p:sp>
          <p:nvSpPr>
            <p:cNvPr id="1018" name="Google Shape;1018;p14"/>
            <p:cNvSpPr/>
            <p:nvPr/>
          </p:nvSpPr>
          <p:spPr>
            <a:xfrm>
              <a:off x="2688542" y="3845712"/>
              <a:ext cx="337047" cy="217170"/>
            </a:xfrm>
            <a:custGeom>
              <a:rect b="b" l="l" r="r" t="t"/>
              <a:pathLst>
                <a:path extrusionOk="0" h="8270" w="12835">
                  <a:moveTo>
                    <a:pt x="12835" y="1"/>
                  </a:moveTo>
                  <a:lnTo>
                    <a:pt x="1" y="10"/>
                  </a:lnTo>
                  <a:lnTo>
                    <a:pt x="1" y="5284"/>
                  </a:lnTo>
                  <a:lnTo>
                    <a:pt x="900" y="5284"/>
                  </a:lnTo>
                  <a:lnTo>
                    <a:pt x="900" y="5867"/>
                  </a:lnTo>
                  <a:lnTo>
                    <a:pt x="1140" y="5944"/>
                  </a:lnTo>
                  <a:cubicBezTo>
                    <a:pt x="1274" y="5982"/>
                    <a:pt x="1417" y="6040"/>
                    <a:pt x="1542" y="6116"/>
                  </a:cubicBezTo>
                  <a:lnTo>
                    <a:pt x="1771" y="6231"/>
                  </a:lnTo>
                  <a:lnTo>
                    <a:pt x="2183" y="5819"/>
                  </a:lnTo>
                  <a:lnTo>
                    <a:pt x="2843" y="6480"/>
                  </a:lnTo>
                  <a:lnTo>
                    <a:pt x="2432" y="6891"/>
                  </a:lnTo>
                  <a:lnTo>
                    <a:pt x="2547" y="7121"/>
                  </a:lnTo>
                  <a:cubicBezTo>
                    <a:pt x="2623" y="7245"/>
                    <a:pt x="2681" y="7379"/>
                    <a:pt x="2719" y="7523"/>
                  </a:cubicBezTo>
                  <a:lnTo>
                    <a:pt x="2795" y="7762"/>
                  </a:lnTo>
                  <a:lnTo>
                    <a:pt x="3379" y="7762"/>
                  </a:lnTo>
                  <a:lnTo>
                    <a:pt x="3379" y="8269"/>
                  </a:lnTo>
                  <a:lnTo>
                    <a:pt x="12835" y="8269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rgbClr val="DEE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734786" y="4063119"/>
              <a:ext cx="57089" cy="27153"/>
            </a:xfrm>
            <a:custGeom>
              <a:rect b="b" l="l" r="r" t="t"/>
              <a:pathLst>
                <a:path extrusionOk="0" h="1034" w="2174">
                  <a:moveTo>
                    <a:pt x="1235" y="0"/>
                  </a:moveTo>
                  <a:lnTo>
                    <a:pt x="1235" y="38"/>
                  </a:lnTo>
                  <a:lnTo>
                    <a:pt x="479" y="38"/>
                  </a:lnTo>
                  <a:lnTo>
                    <a:pt x="479" y="48"/>
                  </a:lnTo>
                  <a:cubicBezTo>
                    <a:pt x="460" y="431"/>
                    <a:pt x="288" y="775"/>
                    <a:pt x="1" y="1034"/>
                  </a:cubicBezTo>
                  <a:lnTo>
                    <a:pt x="1379" y="1034"/>
                  </a:lnTo>
                  <a:cubicBezTo>
                    <a:pt x="1446" y="890"/>
                    <a:pt x="1494" y="747"/>
                    <a:pt x="1532" y="593"/>
                  </a:cubicBezTo>
                  <a:lnTo>
                    <a:pt x="2173" y="593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2747864" y="3991981"/>
              <a:ext cx="44012" cy="70902"/>
            </a:xfrm>
            <a:custGeom>
              <a:rect b="b" l="l" r="r" t="t"/>
              <a:pathLst>
                <a:path extrusionOk="0" h="2700" w="1676">
                  <a:moveTo>
                    <a:pt x="307" y="1"/>
                  </a:moveTo>
                  <a:lnTo>
                    <a:pt x="0" y="307"/>
                  </a:lnTo>
                  <a:lnTo>
                    <a:pt x="594" y="910"/>
                  </a:lnTo>
                  <a:lnTo>
                    <a:pt x="182" y="1321"/>
                  </a:lnTo>
                  <a:lnTo>
                    <a:pt x="297" y="1551"/>
                  </a:lnTo>
                  <a:cubicBezTo>
                    <a:pt x="364" y="1675"/>
                    <a:pt x="422" y="1819"/>
                    <a:pt x="469" y="1963"/>
                  </a:cubicBezTo>
                  <a:lnTo>
                    <a:pt x="546" y="2202"/>
                  </a:lnTo>
                  <a:lnTo>
                    <a:pt x="1130" y="2202"/>
                  </a:lnTo>
                  <a:lnTo>
                    <a:pt x="1130" y="2699"/>
                  </a:lnTo>
                  <a:lnTo>
                    <a:pt x="1675" y="2699"/>
                  </a:lnTo>
                  <a:lnTo>
                    <a:pt x="1675" y="2030"/>
                  </a:lnTo>
                  <a:lnTo>
                    <a:pt x="1034" y="2030"/>
                  </a:lnTo>
                  <a:cubicBezTo>
                    <a:pt x="977" y="1790"/>
                    <a:pt x="881" y="1561"/>
                    <a:pt x="757" y="1360"/>
                  </a:cubicBezTo>
                  <a:lnTo>
                    <a:pt x="1206" y="91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2692823" y="3979927"/>
              <a:ext cx="49027" cy="29411"/>
            </a:xfrm>
            <a:custGeom>
              <a:rect b="b" l="l" r="r" t="t"/>
              <a:pathLst>
                <a:path extrusionOk="0" h="1120" w="1867">
                  <a:moveTo>
                    <a:pt x="1" y="0"/>
                  </a:moveTo>
                  <a:lnTo>
                    <a:pt x="1" y="163"/>
                  </a:lnTo>
                  <a:lnTo>
                    <a:pt x="737" y="163"/>
                  </a:lnTo>
                  <a:lnTo>
                    <a:pt x="737" y="756"/>
                  </a:lnTo>
                  <a:lnTo>
                    <a:pt x="977" y="833"/>
                  </a:lnTo>
                  <a:cubicBezTo>
                    <a:pt x="1111" y="871"/>
                    <a:pt x="1254" y="929"/>
                    <a:pt x="1379" y="996"/>
                  </a:cubicBezTo>
                  <a:lnTo>
                    <a:pt x="1608" y="1120"/>
                  </a:lnTo>
                  <a:lnTo>
                    <a:pt x="1867" y="862"/>
                  </a:lnTo>
                  <a:cubicBezTo>
                    <a:pt x="1675" y="766"/>
                    <a:pt x="1484" y="689"/>
                    <a:pt x="1283" y="632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2688542" y="3845975"/>
              <a:ext cx="11344" cy="133979"/>
            </a:xfrm>
            <a:custGeom>
              <a:rect b="b" l="l" r="r" t="t"/>
              <a:pathLst>
                <a:path extrusionOk="0" h="5102" w="432">
                  <a:moveTo>
                    <a:pt x="1" y="0"/>
                  </a:moveTo>
                  <a:lnTo>
                    <a:pt x="1" y="5101"/>
                  </a:lnTo>
                  <a:lnTo>
                    <a:pt x="432" y="510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2688542" y="3844977"/>
              <a:ext cx="337047" cy="11082"/>
            </a:xfrm>
            <a:custGeom>
              <a:rect b="b" l="l" r="r" t="t"/>
              <a:pathLst>
                <a:path extrusionOk="0" h="422" w="12835">
                  <a:moveTo>
                    <a:pt x="1" y="0"/>
                  </a:moveTo>
                  <a:lnTo>
                    <a:pt x="1" y="421"/>
                  </a:lnTo>
                  <a:lnTo>
                    <a:pt x="12835" y="421"/>
                  </a:lnTo>
                  <a:lnTo>
                    <a:pt x="12835" y="0"/>
                  </a:lnTo>
                  <a:close/>
                </a:path>
              </a:pathLst>
            </a:custGeom>
            <a:solidFill>
              <a:srgbClr val="D6DF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2723232" y="4061596"/>
              <a:ext cx="314936" cy="29936"/>
            </a:xfrm>
            <a:custGeom>
              <a:rect b="b" l="l" r="r" t="t"/>
              <a:pathLst>
                <a:path extrusionOk="0" h="1140" w="11993">
                  <a:moveTo>
                    <a:pt x="1675" y="1"/>
                  </a:moveTo>
                  <a:cubicBezTo>
                    <a:pt x="1647" y="1"/>
                    <a:pt x="1628" y="20"/>
                    <a:pt x="1628" y="39"/>
                  </a:cubicBezTo>
                  <a:lnTo>
                    <a:pt x="546" y="39"/>
                  </a:lnTo>
                  <a:cubicBezTo>
                    <a:pt x="517" y="39"/>
                    <a:pt x="498" y="68"/>
                    <a:pt x="498" y="96"/>
                  </a:cubicBezTo>
                  <a:lnTo>
                    <a:pt x="498" y="163"/>
                  </a:lnTo>
                  <a:lnTo>
                    <a:pt x="498" y="202"/>
                  </a:lnTo>
                  <a:lnTo>
                    <a:pt x="498" y="221"/>
                  </a:lnTo>
                  <a:lnTo>
                    <a:pt x="498" y="240"/>
                  </a:lnTo>
                  <a:cubicBezTo>
                    <a:pt x="460" y="565"/>
                    <a:pt x="297" y="852"/>
                    <a:pt x="39" y="1044"/>
                  </a:cubicBezTo>
                  <a:cubicBezTo>
                    <a:pt x="1" y="1072"/>
                    <a:pt x="20" y="1139"/>
                    <a:pt x="68" y="1139"/>
                  </a:cubicBezTo>
                  <a:lnTo>
                    <a:pt x="11935" y="1139"/>
                  </a:lnTo>
                  <a:cubicBezTo>
                    <a:pt x="11963" y="1139"/>
                    <a:pt x="11992" y="1111"/>
                    <a:pt x="11992" y="1082"/>
                  </a:cubicBezTo>
                  <a:lnTo>
                    <a:pt x="11992" y="48"/>
                  </a:lnTo>
                  <a:cubicBezTo>
                    <a:pt x="11983" y="20"/>
                    <a:pt x="11963" y="1"/>
                    <a:pt x="11935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2676226" y="3817325"/>
              <a:ext cx="361679" cy="29936"/>
            </a:xfrm>
            <a:custGeom>
              <a:rect b="b" l="l" r="r" t="t"/>
              <a:pathLst>
                <a:path extrusionOk="0" h="1140" w="13773">
                  <a:moveTo>
                    <a:pt x="49" y="0"/>
                  </a:moveTo>
                  <a:cubicBezTo>
                    <a:pt x="20" y="0"/>
                    <a:pt x="1" y="19"/>
                    <a:pt x="1" y="48"/>
                  </a:cubicBezTo>
                  <a:lnTo>
                    <a:pt x="1" y="1082"/>
                  </a:lnTo>
                  <a:cubicBezTo>
                    <a:pt x="1" y="1110"/>
                    <a:pt x="20" y="1139"/>
                    <a:pt x="49" y="1139"/>
                  </a:cubicBezTo>
                  <a:lnTo>
                    <a:pt x="13725" y="1139"/>
                  </a:lnTo>
                  <a:cubicBezTo>
                    <a:pt x="13753" y="1139"/>
                    <a:pt x="13773" y="1110"/>
                    <a:pt x="13773" y="1082"/>
                  </a:cubicBezTo>
                  <a:lnTo>
                    <a:pt x="13773" y="48"/>
                  </a:lnTo>
                  <a:cubicBezTo>
                    <a:pt x="13773" y="19"/>
                    <a:pt x="13753" y="0"/>
                    <a:pt x="13725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2812463" y="3959051"/>
              <a:ext cx="28413" cy="66123"/>
            </a:xfrm>
            <a:custGeom>
              <a:rect b="b" l="l" r="r" t="t"/>
              <a:pathLst>
                <a:path extrusionOk="0" h="2518" w="1082">
                  <a:moveTo>
                    <a:pt x="0" y="1"/>
                  </a:moveTo>
                  <a:lnTo>
                    <a:pt x="0" y="2518"/>
                  </a:lnTo>
                  <a:lnTo>
                    <a:pt x="1081" y="2518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2860966" y="3930664"/>
              <a:ext cx="28413" cy="94510"/>
            </a:xfrm>
            <a:custGeom>
              <a:rect b="b" l="l" r="r" t="t"/>
              <a:pathLst>
                <a:path extrusionOk="0" h="3599" w="1082">
                  <a:moveTo>
                    <a:pt x="0" y="0"/>
                  </a:moveTo>
                  <a:lnTo>
                    <a:pt x="0" y="3599"/>
                  </a:lnTo>
                  <a:lnTo>
                    <a:pt x="1082" y="35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2908207" y="3947759"/>
              <a:ext cx="28413" cy="77414"/>
            </a:xfrm>
            <a:custGeom>
              <a:rect b="b" l="l" r="r" t="t"/>
              <a:pathLst>
                <a:path extrusionOk="0" h="2948" w="1082">
                  <a:moveTo>
                    <a:pt x="0" y="0"/>
                  </a:moveTo>
                  <a:lnTo>
                    <a:pt x="0" y="2948"/>
                  </a:lnTo>
                  <a:lnTo>
                    <a:pt x="1082" y="294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2716693" y="3882161"/>
              <a:ext cx="54069" cy="13603"/>
            </a:xfrm>
            <a:custGeom>
              <a:rect b="b" l="l" r="r" t="t"/>
              <a:pathLst>
                <a:path extrusionOk="0" h="518" w="2059">
                  <a:moveTo>
                    <a:pt x="345" y="0"/>
                  </a:moveTo>
                  <a:cubicBezTo>
                    <a:pt x="1" y="0"/>
                    <a:pt x="1" y="517"/>
                    <a:pt x="345" y="517"/>
                  </a:cubicBezTo>
                  <a:lnTo>
                    <a:pt x="1714" y="517"/>
                  </a:lnTo>
                  <a:cubicBezTo>
                    <a:pt x="2058" y="517"/>
                    <a:pt x="2058" y="0"/>
                    <a:pt x="1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2716693" y="3904771"/>
              <a:ext cx="73659" cy="13340"/>
            </a:xfrm>
            <a:custGeom>
              <a:rect b="b" l="l" r="r" t="t"/>
              <a:pathLst>
                <a:path extrusionOk="0" h="508" w="2805">
                  <a:moveTo>
                    <a:pt x="345" y="1"/>
                  </a:moveTo>
                  <a:cubicBezTo>
                    <a:pt x="1" y="1"/>
                    <a:pt x="1" y="508"/>
                    <a:pt x="345" y="508"/>
                  </a:cubicBezTo>
                  <a:lnTo>
                    <a:pt x="2470" y="508"/>
                  </a:lnTo>
                  <a:cubicBezTo>
                    <a:pt x="2805" y="50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2716693" y="3927145"/>
              <a:ext cx="73659" cy="13603"/>
            </a:xfrm>
            <a:custGeom>
              <a:rect b="b" l="l" r="r" t="t"/>
              <a:pathLst>
                <a:path extrusionOk="0" h="518" w="2805">
                  <a:moveTo>
                    <a:pt x="345" y="1"/>
                  </a:moveTo>
                  <a:cubicBezTo>
                    <a:pt x="1" y="1"/>
                    <a:pt x="1" y="517"/>
                    <a:pt x="345" y="517"/>
                  </a:cubicBezTo>
                  <a:lnTo>
                    <a:pt x="2470" y="517"/>
                  </a:lnTo>
                  <a:cubicBezTo>
                    <a:pt x="2805" y="517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2716693" y="3949755"/>
              <a:ext cx="73659" cy="13603"/>
            </a:xfrm>
            <a:custGeom>
              <a:rect b="b" l="l" r="r" t="t"/>
              <a:pathLst>
                <a:path extrusionOk="0" h="518" w="2805">
                  <a:moveTo>
                    <a:pt x="345" y="1"/>
                  </a:moveTo>
                  <a:cubicBezTo>
                    <a:pt x="1" y="1"/>
                    <a:pt x="1" y="518"/>
                    <a:pt x="345" y="518"/>
                  </a:cubicBezTo>
                  <a:lnTo>
                    <a:pt x="2470" y="518"/>
                  </a:lnTo>
                  <a:cubicBezTo>
                    <a:pt x="2805" y="51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2617693" y="3979428"/>
              <a:ext cx="164125" cy="164388"/>
            </a:xfrm>
            <a:custGeom>
              <a:rect b="b" l="l" r="r" t="t"/>
              <a:pathLst>
                <a:path extrusionOk="0" h="6260" w="6250">
                  <a:moveTo>
                    <a:pt x="3302" y="1866"/>
                  </a:moveTo>
                  <a:lnTo>
                    <a:pt x="3331" y="1876"/>
                  </a:lnTo>
                  <a:lnTo>
                    <a:pt x="3359" y="1876"/>
                  </a:lnTo>
                  <a:lnTo>
                    <a:pt x="3388" y="1885"/>
                  </a:lnTo>
                  <a:lnTo>
                    <a:pt x="3417" y="1895"/>
                  </a:lnTo>
                  <a:lnTo>
                    <a:pt x="3445" y="1905"/>
                  </a:lnTo>
                  <a:lnTo>
                    <a:pt x="3474" y="1905"/>
                  </a:lnTo>
                  <a:lnTo>
                    <a:pt x="3503" y="1924"/>
                  </a:lnTo>
                  <a:lnTo>
                    <a:pt x="3532" y="1933"/>
                  </a:lnTo>
                  <a:lnTo>
                    <a:pt x="3560" y="1943"/>
                  </a:lnTo>
                  <a:lnTo>
                    <a:pt x="3589" y="1952"/>
                  </a:lnTo>
                  <a:lnTo>
                    <a:pt x="3618" y="1972"/>
                  </a:lnTo>
                  <a:lnTo>
                    <a:pt x="3646" y="1981"/>
                  </a:lnTo>
                  <a:lnTo>
                    <a:pt x="3675" y="1991"/>
                  </a:lnTo>
                  <a:lnTo>
                    <a:pt x="3704" y="2010"/>
                  </a:lnTo>
                  <a:lnTo>
                    <a:pt x="3732" y="2019"/>
                  </a:lnTo>
                  <a:lnTo>
                    <a:pt x="3752" y="2039"/>
                  </a:lnTo>
                  <a:lnTo>
                    <a:pt x="3780" y="2058"/>
                  </a:lnTo>
                  <a:lnTo>
                    <a:pt x="3799" y="2067"/>
                  </a:lnTo>
                  <a:lnTo>
                    <a:pt x="3819" y="2086"/>
                  </a:lnTo>
                  <a:lnTo>
                    <a:pt x="3828" y="2086"/>
                  </a:lnTo>
                  <a:lnTo>
                    <a:pt x="3847" y="2096"/>
                  </a:lnTo>
                  <a:lnTo>
                    <a:pt x="3866" y="2115"/>
                  </a:lnTo>
                  <a:lnTo>
                    <a:pt x="3876" y="2115"/>
                  </a:lnTo>
                  <a:lnTo>
                    <a:pt x="3895" y="2125"/>
                  </a:lnTo>
                  <a:lnTo>
                    <a:pt x="3924" y="2153"/>
                  </a:lnTo>
                  <a:lnTo>
                    <a:pt x="3953" y="2182"/>
                  </a:lnTo>
                  <a:lnTo>
                    <a:pt x="3981" y="2211"/>
                  </a:lnTo>
                  <a:lnTo>
                    <a:pt x="3991" y="2220"/>
                  </a:lnTo>
                  <a:lnTo>
                    <a:pt x="4000" y="2230"/>
                  </a:lnTo>
                  <a:lnTo>
                    <a:pt x="4020" y="2249"/>
                  </a:lnTo>
                  <a:lnTo>
                    <a:pt x="4039" y="2268"/>
                  </a:lnTo>
                  <a:lnTo>
                    <a:pt x="4039" y="2278"/>
                  </a:lnTo>
                  <a:lnTo>
                    <a:pt x="4058" y="2297"/>
                  </a:lnTo>
                  <a:lnTo>
                    <a:pt x="4077" y="2316"/>
                  </a:lnTo>
                  <a:lnTo>
                    <a:pt x="4077" y="2326"/>
                  </a:lnTo>
                  <a:lnTo>
                    <a:pt x="4096" y="2345"/>
                  </a:lnTo>
                  <a:lnTo>
                    <a:pt x="4115" y="2364"/>
                  </a:lnTo>
                  <a:lnTo>
                    <a:pt x="4134" y="2393"/>
                  </a:lnTo>
                  <a:lnTo>
                    <a:pt x="4144" y="2421"/>
                  </a:lnTo>
                  <a:lnTo>
                    <a:pt x="4163" y="2441"/>
                  </a:lnTo>
                  <a:lnTo>
                    <a:pt x="4182" y="2469"/>
                  </a:lnTo>
                  <a:lnTo>
                    <a:pt x="4201" y="2498"/>
                  </a:lnTo>
                  <a:lnTo>
                    <a:pt x="4211" y="2527"/>
                  </a:lnTo>
                  <a:lnTo>
                    <a:pt x="4230" y="2555"/>
                  </a:lnTo>
                  <a:lnTo>
                    <a:pt x="4240" y="2575"/>
                  </a:lnTo>
                  <a:lnTo>
                    <a:pt x="4249" y="2603"/>
                  </a:lnTo>
                  <a:lnTo>
                    <a:pt x="4268" y="2632"/>
                  </a:lnTo>
                  <a:lnTo>
                    <a:pt x="4278" y="2661"/>
                  </a:lnTo>
                  <a:lnTo>
                    <a:pt x="4288" y="2689"/>
                  </a:lnTo>
                  <a:lnTo>
                    <a:pt x="4297" y="2728"/>
                  </a:lnTo>
                  <a:lnTo>
                    <a:pt x="4307" y="2747"/>
                  </a:lnTo>
                  <a:lnTo>
                    <a:pt x="4316" y="2775"/>
                  </a:lnTo>
                  <a:lnTo>
                    <a:pt x="4316" y="2785"/>
                  </a:lnTo>
                  <a:lnTo>
                    <a:pt x="4316" y="2814"/>
                  </a:lnTo>
                  <a:lnTo>
                    <a:pt x="4326" y="2842"/>
                  </a:lnTo>
                  <a:lnTo>
                    <a:pt x="4326" y="2852"/>
                  </a:lnTo>
                  <a:lnTo>
                    <a:pt x="4326" y="2871"/>
                  </a:lnTo>
                  <a:cubicBezTo>
                    <a:pt x="4326" y="2881"/>
                    <a:pt x="4326" y="2890"/>
                    <a:pt x="4326" y="2900"/>
                  </a:cubicBezTo>
                  <a:lnTo>
                    <a:pt x="4326" y="2909"/>
                  </a:lnTo>
                  <a:lnTo>
                    <a:pt x="4326" y="2929"/>
                  </a:lnTo>
                  <a:cubicBezTo>
                    <a:pt x="4326" y="2948"/>
                    <a:pt x="4326" y="2967"/>
                    <a:pt x="4335" y="2986"/>
                  </a:cubicBezTo>
                  <a:lnTo>
                    <a:pt x="4335" y="2996"/>
                  </a:lnTo>
                  <a:lnTo>
                    <a:pt x="4335" y="3024"/>
                  </a:lnTo>
                  <a:lnTo>
                    <a:pt x="4335" y="3034"/>
                  </a:lnTo>
                  <a:cubicBezTo>
                    <a:pt x="4422" y="3072"/>
                    <a:pt x="4431" y="3101"/>
                    <a:pt x="4431" y="3130"/>
                  </a:cubicBezTo>
                  <a:lnTo>
                    <a:pt x="4422" y="3130"/>
                  </a:lnTo>
                  <a:lnTo>
                    <a:pt x="4422" y="3206"/>
                  </a:lnTo>
                  <a:lnTo>
                    <a:pt x="4422" y="3225"/>
                  </a:lnTo>
                  <a:lnTo>
                    <a:pt x="4422" y="3283"/>
                  </a:lnTo>
                  <a:lnTo>
                    <a:pt x="4422" y="3302"/>
                  </a:lnTo>
                  <a:cubicBezTo>
                    <a:pt x="4422" y="3321"/>
                    <a:pt x="4422" y="3350"/>
                    <a:pt x="4412" y="3369"/>
                  </a:cubicBezTo>
                  <a:lnTo>
                    <a:pt x="4412" y="3378"/>
                  </a:lnTo>
                  <a:cubicBezTo>
                    <a:pt x="4412" y="3407"/>
                    <a:pt x="4402" y="3426"/>
                    <a:pt x="4402" y="3455"/>
                  </a:cubicBezTo>
                  <a:lnTo>
                    <a:pt x="4402" y="3465"/>
                  </a:lnTo>
                  <a:cubicBezTo>
                    <a:pt x="4402" y="3484"/>
                    <a:pt x="4383" y="3503"/>
                    <a:pt x="4383" y="3532"/>
                  </a:cubicBezTo>
                  <a:lnTo>
                    <a:pt x="4374" y="3551"/>
                  </a:lnTo>
                  <a:cubicBezTo>
                    <a:pt x="4364" y="3570"/>
                    <a:pt x="4364" y="3589"/>
                    <a:pt x="4355" y="3608"/>
                  </a:cubicBezTo>
                  <a:lnTo>
                    <a:pt x="4355" y="3618"/>
                  </a:lnTo>
                  <a:cubicBezTo>
                    <a:pt x="4335" y="3666"/>
                    <a:pt x="4307" y="3713"/>
                    <a:pt x="4288" y="3761"/>
                  </a:cubicBezTo>
                  <a:lnTo>
                    <a:pt x="4288" y="3771"/>
                  </a:lnTo>
                  <a:lnTo>
                    <a:pt x="4249" y="3828"/>
                  </a:lnTo>
                  <a:lnTo>
                    <a:pt x="4240" y="3838"/>
                  </a:lnTo>
                  <a:cubicBezTo>
                    <a:pt x="4201" y="3905"/>
                    <a:pt x="4154" y="3962"/>
                    <a:pt x="4096" y="4020"/>
                  </a:cubicBezTo>
                  <a:cubicBezTo>
                    <a:pt x="4048" y="4077"/>
                    <a:pt x="3981" y="4125"/>
                    <a:pt x="3924" y="4173"/>
                  </a:cubicBezTo>
                  <a:lnTo>
                    <a:pt x="3895" y="4192"/>
                  </a:lnTo>
                  <a:lnTo>
                    <a:pt x="3857" y="4221"/>
                  </a:lnTo>
                  <a:lnTo>
                    <a:pt x="3838" y="4230"/>
                  </a:lnTo>
                  <a:lnTo>
                    <a:pt x="3809" y="4240"/>
                  </a:lnTo>
                  <a:lnTo>
                    <a:pt x="3799" y="4249"/>
                  </a:lnTo>
                  <a:lnTo>
                    <a:pt x="3771" y="4268"/>
                  </a:lnTo>
                  <a:lnTo>
                    <a:pt x="3761" y="4268"/>
                  </a:lnTo>
                  <a:lnTo>
                    <a:pt x="3704" y="4297"/>
                  </a:lnTo>
                  <a:lnTo>
                    <a:pt x="3665" y="4307"/>
                  </a:lnTo>
                  <a:lnTo>
                    <a:pt x="3637" y="4326"/>
                  </a:lnTo>
                  <a:lnTo>
                    <a:pt x="3627" y="4326"/>
                  </a:lnTo>
                  <a:lnTo>
                    <a:pt x="3579" y="4335"/>
                  </a:lnTo>
                  <a:lnTo>
                    <a:pt x="3541" y="4335"/>
                  </a:lnTo>
                  <a:lnTo>
                    <a:pt x="3503" y="4355"/>
                  </a:lnTo>
                  <a:lnTo>
                    <a:pt x="3455" y="4355"/>
                  </a:lnTo>
                  <a:lnTo>
                    <a:pt x="3378" y="4374"/>
                  </a:lnTo>
                  <a:lnTo>
                    <a:pt x="3359" y="4374"/>
                  </a:lnTo>
                  <a:lnTo>
                    <a:pt x="3292" y="4383"/>
                  </a:lnTo>
                  <a:lnTo>
                    <a:pt x="2929" y="4383"/>
                  </a:lnTo>
                  <a:lnTo>
                    <a:pt x="2842" y="4364"/>
                  </a:lnTo>
                  <a:lnTo>
                    <a:pt x="2814" y="4364"/>
                  </a:lnTo>
                  <a:lnTo>
                    <a:pt x="2766" y="4345"/>
                  </a:lnTo>
                  <a:lnTo>
                    <a:pt x="2728" y="4335"/>
                  </a:lnTo>
                  <a:lnTo>
                    <a:pt x="2680" y="4316"/>
                  </a:lnTo>
                  <a:lnTo>
                    <a:pt x="2670" y="4316"/>
                  </a:lnTo>
                  <a:lnTo>
                    <a:pt x="2632" y="4307"/>
                  </a:lnTo>
                  <a:lnTo>
                    <a:pt x="2594" y="4288"/>
                  </a:lnTo>
                  <a:lnTo>
                    <a:pt x="2527" y="4259"/>
                  </a:lnTo>
                  <a:lnTo>
                    <a:pt x="2517" y="4259"/>
                  </a:lnTo>
                  <a:lnTo>
                    <a:pt x="2498" y="4249"/>
                  </a:lnTo>
                  <a:lnTo>
                    <a:pt x="2460" y="4221"/>
                  </a:lnTo>
                  <a:lnTo>
                    <a:pt x="2440" y="4211"/>
                  </a:lnTo>
                  <a:lnTo>
                    <a:pt x="2431" y="4211"/>
                  </a:lnTo>
                  <a:cubicBezTo>
                    <a:pt x="2106" y="4010"/>
                    <a:pt x="1895" y="3675"/>
                    <a:pt x="1838" y="3292"/>
                  </a:cubicBezTo>
                  <a:lnTo>
                    <a:pt x="1838" y="3283"/>
                  </a:lnTo>
                  <a:cubicBezTo>
                    <a:pt x="1838" y="3264"/>
                    <a:pt x="1838" y="3235"/>
                    <a:pt x="1838" y="3216"/>
                  </a:cubicBezTo>
                  <a:lnTo>
                    <a:pt x="1838" y="3197"/>
                  </a:lnTo>
                  <a:lnTo>
                    <a:pt x="1838" y="3120"/>
                  </a:lnTo>
                  <a:lnTo>
                    <a:pt x="1838" y="3024"/>
                  </a:lnTo>
                  <a:lnTo>
                    <a:pt x="1838" y="3015"/>
                  </a:lnTo>
                  <a:lnTo>
                    <a:pt x="1838" y="2986"/>
                  </a:lnTo>
                  <a:lnTo>
                    <a:pt x="1838" y="2976"/>
                  </a:lnTo>
                  <a:cubicBezTo>
                    <a:pt x="1838" y="2957"/>
                    <a:pt x="1838" y="2938"/>
                    <a:pt x="1838" y="2919"/>
                  </a:cubicBezTo>
                  <a:lnTo>
                    <a:pt x="1838" y="2909"/>
                  </a:lnTo>
                  <a:cubicBezTo>
                    <a:pt x="1838" y="2890"/>
                    <a:pt x="1838" y="2881"/>
                    <a:pt x="1847" y="2871"/>
                  </a:cubicBezTo>
                  <a:lnTo>
                    <a:pt x="1847" y="2842"/>
                  </a:lnTo>
                  <a:lnTo>
                    <a:pt x="1847" y="2833"/>
                  </a:lnTo>
                  <a:lnTo>
                    <a:pt x="1857" y="2804"/>
                  </a:lnTo>
                  <a:lnTo>
                    <a:pt x="1857" y="2785"/>
                  </a:lnTo>
                  <a:lnTo>
                    <a:pt x="1857" y="2775"/>
                  </a:lnTo>
                  <a:lnTo>
                    <a:pt x="1866" y="2747"/>
                  </a:lnTo>
                  <a:lnTo>
                    <a:pt x="1866" y="2718"/>
                  </a:lnTo>
                  <a:lnTo>
                    <a:pt x="1885" y="2689"/>
                  </a:lnTo>
                  <a:lnTo>
                    <a:pt x="1895" y="2661"/>
                  </a:lnTo>
                  <a:lnTo>
                    <a:pt x="1905" y="2632"/>
                  </a:lnTo>
                  <a:lnTo>
                    <a:pt x="1914" y="2603"/>
                  </a:lnTo>
                  <a:lnTo>
                    <a:pt x="1933" y="2575"/>
                  </a:lnTo>
                  <a:lnTo>
                    <a:pt x="1943" y="2546"/>
                  </a:lnTo>
                  <a:lnTo>
                    <a:pt x="1962" y="2517"/>
                  </a:lnTo>
                  <a:lnTo>
                    <a:pt x="1972" y="2498"/>
                  </a:lnTo>
                  <a:lnTo>
                    <a:pt x="1991" y="2469"/>
                  </a:lnTo>
                  <a:lnTo>
                    <a:pt x="2000" y="2441"/>
                  </a:lnTo>
                  <a:lnTo>
                    <a:pt x="2019" y="2412"/>
                  </a:lnTo>
                  <a:lnTo>
                    <a:pt x="2039" y="2393"/>
                  </a:lnTo>
                  <a:lnTo>
                    <a:pt x="2058" y="2364"/>
                  </a:lnTo>
                  <a:lnTo>
                    <a:pt x="2067" y="2335"/>
                  </a:lnTo>
                  <a:lnTo>
                    <a:pt x="2096" y="2316"/>
                  </a:lnTo>
                  <a:lnTo>
                    <a:pt x="2106" y="2297"/>
                  </a:lnTo>
                  <a:lnTo>
                    <a:pt x="2125" y="2268"/>
                  </a:lnTo>
                  <a:lnTo>
                    <a:pt x="2144" y="2259"/>
                  </a:lnTo>
                  <a:lnTo>
                    <a:pt x="2163" y="2230"/>
                  </a:lnTo>
                  <a:lnTo>
                    <a:pt x="2173" y="2220"/>
                  </a:lnTo>
                  <a:lnTo>
                    <a:pt x="2182" y="2211"/>
                  </a:lnTo>
                  <a:lnTo>
                    <a:pt x="2220" y="2173"/>
                  </a:lnTo>
                  <a:lnTo>
                    <a:pt x="2230" y="2173"/>
                  </a:lnTo>
                  <a:lnTo>
                    <a:pt x="2268" y="2134"/>
                  </a:lnTo>
                  <a:lnTo>
                    <a:pt x="2287" y="2125"/>
                  </a:lnTo>
                  <a:lnTo>
                    <a:pt x="2316" y="2096"/>
                  </a:lnTo>
                  <a:lnTo>
                    <a:pt x="2335" y="2086"/>
                  </a:lnTo>
                  <a:lnTo>
                    <a:pt x="2364" y="2067"/>
                  </a:lnTo>
                  <a:lnTo>
                    <a:pt x="2383" y="2048"/>
                  </a:lnTo>
                  <a:lnTo>
                    <a:pt x="2412" y="2029"/>
                  </a:lnTo>
                  <a:lnTo>
                    <a:pt x="2431" y="2019"/>
                  </a:lnTo>
                  <a:lnTo>
                    <a:pt x="2460" y="2010"/>
                  </a:lnTo>
                  <a:lnTo>
                    <a:pt x="2479" y="1991"/>
                  </a:lnTo>
                  <a:lnTo>
                    <a:pt x="2507" y="1981"/>
                  </a:lnTo>
                  <a:lnTo>
                    <a:pt x="2536" y="1972"/>
                  </a:lnTo>
                  <a:lnTo>
                    <a:pt x="2565" y="1952"/>
                  </a:lnTo>
                  <a:lnTo>
                    <a:pt x="2594" y="1943"/>
                  </a:lnTo>
                  <a:lnTo>
                    <a:pt x="2622" y="1933"/>
                  </a:lnTo>
                  <a:lnTo>
                    <a:pt x="2651" y="1924"/>
                  </a:lnTo>
                  <a:lnTo>
                    <a:pt x="2680" y="1905"/>
                  </a:lnTo>
                  <a:lnTo>
                    <a:pt x="2708" y="1905"/>
                  </a:lnTo>
                  <a:lnTo>
                    <a:pt x="2737" y="1895"/>
                  </a:lnTo>
                  <a:lnTo>
                    <a:pt x="2766" y="1885"/>
                  </a:lnTo>
                  <a:lnTo>
                    <a:pt x="2804" y="1876"/>
                  </a:lnTo>
                  <a:lnTo>
                    <a:pt x="2833" y="1876"/>
                  </a:lnTo>
                  <a:lnTo>
                    <a:pt x="2862" y="1866"/>
                  </a:lnTo>
                  <a:close/>
                  <a:moveTo>
                    <a:pt x="2507" y="0"/>
                  </a:moveTo>
                  <a:cubicBezTo>
                    <a:pt x="2460" y="0"/>
                    <a:pt x="2421" y="48"/>
                    <a:pt x="2421" y="96"/>
                  </a:cubicBezTo>
                  <a:lnTo>
                    <a:pt x="2421" y="641"/>
                  </a:lnTo>
                  <a:cubicBezTo>
                    <a:pt x="2230" y="699"/>
                    <a:pt x="2039" y="775"/>
                    <a:pt x="1866" y="871"/>
                  </a:cubicBezTo>
                  <a:lnTo>
                    <a:pt x="1483" y="488"/>
                  </a:lnTo>
                  <a:cubicBezTo>
                    <a:pt x="1464" y="469"/>
                    <a:pt x="1440" y="459"/>
                    <a:pt x="1416" y="459"/>
                  </a:cubicBezTo>
                  <a:cubicBezTo>
                    <a:pt x="1393" y="459"/>
                    <a:pt x="1369" y="469"/>
                    <a:pt x="1349" y="488"/>
                  </a:cubicBezTo>
                  <a:lnTo>
                    <a:pt x="479" y="1350"/>
                  </a:lnTo>
                  <a:cubicBezTo>
                    <a:pt x="440" y="1388"/>
                    <a:pt x="440" y="1445"/>
                    <a:pt x="479" y="1484"/>
                  </a:cubicBezTo>
                  <a:lnTo>
                    <a:pt x="871" y="1876"/>
                  </a:lnTo>
                  <a:cubicBezTo>
                    <a:pt x="775" y="2048"/>
                    <a:pt x="699" y="2230"/>
                    <a:pt x="641" y="2421"/>
                  </a:cubicBezTo>
                  <a:lnTo>
                    <a:pt x="96" y="2421"/>
                  </a:lnTo>
                  <a:cubicBezTo>
                    <a:pt x="38" y="2421"/>
                    <a:pt x="0" y="2460"/>
                    <a:pt x="0" y="2517"/>
                  </a:cubicBezTo>
                  <a:lnTo>
                    <a:pt x="0" y="3742"/>
                  </a:lnTo>
                  <a:cubicBezTo>
                    <a:pt x="0" y="3800"/>
                    <a:pt x="38" y="3838"/>
                    <a:pt x="96" y="3838"/>
                  </a:cubicBezTo>
                  <a:lnTo>
                    <a:pt x="641" y="3838"/>
                  </a:lnTo>
                  <a:cubicBezTo>
                    <a:pt x="699" y="4029"/>
                    <a:pt x="775" y="4211"/>
                    <a:pt x="871" y="4383"/>
                  </a:cubicBezTo>
                  <a:lnTo>
                    <a:pt x="479" y="4776"/>
                  </a:lnTo>
                  <a:cubicBezTo>
                    <a:pt x="440" y="4804"/>
                    <a:pt x="440" y="4871"/>
                    <a:pt x="479" y="4900"/>
                  </a:cubicBezTo>
                  <a:lnTo>
                    <a:pt x="1349" y="5771"/>
                  </a:lnTo>
                  <a:cubicBezTo>
                    <a:pt x="1369" y="5790"/>
                    <a:pt x="1393" y="5800"/>
                    <a:pt x="1416" y="5800"/>
                  </a:cubicBezTo>
                  <a:cubicBezTo>
                    <a:pt x="1440" y="5800"/>
                    <a:pt x="1464" y="5790"/>
                    <a:pt x="1483" y="5771"/>
                  </a:cubicBezTo>
                  <a:lnTo>
                    <a:pt x="1866" y="5388"/>
                  </a:lnTo>
                  <a:cubicBezTo>
                    <a:pt x="2039" y="5484"/>
                    <a:pt x="2230" y="5560"/>
                    <a:pt x="2421" y="5618"/>
                  </a:cubicBezTo>
                  <a:lnTo>
                    <a:pt x="2421" y="6163"/>
                  </a:lnTo>
                  <a:cubicBezTo>
                    <a:pt x="2421" y="6211"/>
                    <a:pt x="2460" y="6259"/>
                    <a:pt x="2507" y="6259"/>
                  </a:cubicBezTo>
                  <a:lnTo>
                    <a:pt x="3742" y="6259"/>
                  </a:lnTo>
                  <a:cubicBezTo>
                    <a:pt x="3790" y="6259"/>
                    <a:pt x="3838" y="6211"/>
                    <a:pt x="3838" y="6163"/>
                  </a:cubicBezTo>
                  <a:lnTo>
                    <a:pt x="3838" y="5618"/>
                  </a:lnTo>
                  <a:cubicBezTo>
                    <a:pt x="4029" y="5560"/>
                    <a:pt x="4211" y="5484"/>
                    <a:pt x="4383" y="5388"/>
                  </a:cubicBezTo>
                  <a:lnTo>
                    <a:pt x="4766" y="5771"/>
                  </a:lnTo>
                  <a:cubicBezTo>
                    <a:pt x="4785" y="5790"/>
                    <a:pt x="4809" y="5800"/>
                    <a:pt x="4833" y="5800"/>
                  </a:cubicBezTo>
                  <a:cubicBezTo>
                    <a:pt x="4857" y="5800"/>
                    <a:pt x="4881" y="5790"/>
                    <a:pt x="4900" y="5771"/>
                  </a:cubicBezTo>
                  <a:lnTo>
                    <a:pt x="5771" y="4900"/>
                  </a:lnTo>
                  <a:cubicBezTo>
                    <a:pt x="5809" y="4871"/>
                    <a:pt x="5809" y="4804"/>
                    <a:pt x="5771" y="4776"/>
                  </a:cubicBezTo>
                  <a:lnTo>
                    <a:pt x="5388" y="4383"/>
                  </a:lnTo>
                  <a:cubicBezTo>
                    <a:pt x="5484" y="4211"/>
                    <a:pt x="5560" y="4029"/>
                    <a:pt x="5608" y="3838"/>
                  </a:cubicBezTo>
                  <a:lnTo>
                    <a:pt x="6163" y="3838"/>
                  </a:lnTo>
                  <a:cubicBezTo>
                    <a:pt x="6211" y="3838"/>
                    <a:pt x="6249" y="3800"/>
                    <a:pt x="6249" y="3742"/>
                  </a:cubicBezTo>
                  <a:lnTo>
                    <a:pt x="6249" y="2517"/>
                  </a:lnTo>
                  <a:cubicBezTo>
                    <a:pt x="6249" y="2460"/>
                    <a:pt x="6211" y="2421"/>
                    <a:pt x="6163" y="2421"/>
                  </a:cubicBezTo>
                  <a:lnTo>
                    <a:pt x="5608" y="2421"/>
                  </a:lnTo>
                  <a:cubicBezTo>
                    <a:pt x="5560" y="2230"/>
                    <a:pt x="5484" y="2048"/>
                    <a:pt x="5388" y="1876"/>
                  </a:cubicBezTo>
                  <a:lnTo>
                    <a:pt x="5771" y="1484"/>
                  </a:lnTo>
                  <a:cubicBezTo>
                    <a:pt x="5809" y="1445"/>
                    <a:pt x="5809" y="1388"/>
                    <a:pt x="5771" y="1350"/>
                  </a:cubicBezTo>
                  <a:lnTo>
                    <a:pt x="4900" y="488"/>
                  </a:lnTo>
                  <a:cubicBezTo>
                    <a:pt x="4881" y="469"/>
                    <a:pt x="4857" y="459"/>
                    <a:pt x="4833" y="459"/>
                  </a:cubicBezTo>
                  <a:cubicBezTo>
                    <a:pt x="4809" y="459"/>
                    <a:pt x="4785" y="469"/>
                    <a:pt x="4766" y="488"/>
                  </a:cubicBezTo>
                  <a:lnTo>
                    <a:pt x="4383" y="871"/>
                  </a:lnTo>
                  <a:cubicBezTo>
                    <a:pt x="4211" y="775"/>
                    <a:pt x="4029" y="699"/>
                    <a:pt x="3838" y="641"/>
                  </a:cubicBezTo>
                  <a:lnTo>
                    <a:pt x="3838" y="96"/>
                  </a:lnTo>
                  <a:cubicBezTo>
                    <a:pt x="3838" y="48"/>
                    <a:pt x="3790" y="0"/>
                    <a:pt x="3742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2658895" y="4028167"/>
              <a:ext cx="36711" cy="66622"/>
            </a:xfrm>
            <a:custGeom>
              <a:rect b="b" l="l" r="r" t="t"/>
              <a:pathLst>
                <a:path extrusionOk="0" h="2537" w="1398">
                  <a:moveTo>
                    <a:pt x="1015" y="1"/>
                  </a:moveTo>
                  <a:lnTo>
                    <a:pt x="977" y="10"/>
                  </a:lnTo>
                  <a:lnTo>
                    <a:pt x="948" y="20"/>
                  </a:lnTo>
                  <a:lnTo>
                    <a:pt x="919" y="29"/>
                  </a:lnTo>
                  <a:lnTo>
                    <a:pt x="891" y="39"/>
                  </a:lnTo>
                  <a:lnTo>
                    <a:pt x="852" y="49"/>
                  </a:lnTo>
                  <a:lnTo>
                    <a:pt x="833" y="58"/>
                  </a:lnTo>
                  <a:lnTo>
                    <a:pt x="795" y="68"/>
                  </a:lnTo>
                  <a:lnTo>
                    <a:pt x="776" y="77"/>
                  </a:lnTo>
                  <a:lnTo>
                    <a:pt x="738" y="96"/>
                  </a:lnTo>
                  <a:lnTo>
                    <a:pt x="718" y="106"/>
                  </a:lnTo>
                  <a:lnTo>
                    <a:pt x="690" y="125"/>
                  </a:lnTo>
                  <a:lnTo>
                    <a:pt x="661" y="135"/>
                  </a:lnTo>
                  <a:lnTo>
                    <a:pt x="632" y="154"/>
                  </a:lnTo>
                  <a:lnTo>
                    <a:pt x="613" y="163"/>
                  </a:lnTo>
                  <a:lnTo>
                    <a:pt x="584" y="183"/>
                  </a:lnTo>
                  <a:lnTo>
                    <a:pt x="565" y="192"/>
                  </a:lnTo>
                  <a:lnTo>
                    <a:pt x="537" y="211"/>
                  </a:lnTo>
                  <a:lnTo>
                    <a:pt x="517" y="230"/>
                  </a:lnTo>
                  <a:lnTo>
                    <a:pt x="489" y="250"/>
                  </a:lnTo>
                  <a:lnTo>
                    <a:pt x="479" y="259"/>
                  </a:lnTo>
                  <a:lnTo>
                    <a:pt x="431" y="297"/>
                  </a:lnTo>
                  <a:lnTo>
                    <a:pt x="383" y="336"/>
                  </a:lnTo>
                  <a:lnTo>
                    <a:pt x="374" y="355"/>
                  </a:lnTo>
                  <a:lnTo>
                    <a:pt x="364" y="364"/>
                  </a:lnTo>
                  <a:lnTo>
                    <a:pt x="345" y="384"/>
                  </a:lnTo>
                  <a:lnTo>
                    <a:pt x="336" y="403"/>
                  </a:lnTo>
                  <a:lnTo>
                    <a:pt x="307" y="422"/>
                  </a:lnTo>
                  <a:lnTo>
                    <a:pt x="269" y="451"/>
                  </a:lnTo>
                  <a:lnTo>
                    <a:pt x="249" y="479"/>
                  </a:lnTo>
                  <a:lnTo>
                    <a:pt x="230" y="498"/>
                  </a:lnTo>
                  <a:lnTo>
                    <a:pt x="211" y="527"/>
                  </a:lnTo>
                  <a:lnTo>
                    <a:pt x="192" y="556"/>
                  </a:lnTo>
                  <a:lnTo>
                    <a:pt x="173" y="585"/>
                  </a:lnTo>
                  <a:lnTo>
                    <a:pt x="163" y="604"/>
                  </a:lnTo>
                  <a:lnTo>
                    <a:pt x="144" y="632"/>
                  </a:lnTo>
                  <a:lnTo>
                    <a:pt x="135" y="661"/>
                  </a:lnTo>
                  <a:lnTo>
                    <a:pt x="115" y="690"/>
                  </a:lnTo>
                  <a:lnTo>
                    <a:pt x="106" y="719"/>
                  </a:lnTo>
                  <a:lnTo>
                    <a:pt x="96" y="747"/>
                  </a:lnTo>
                  <a:lnTo>
                    <a:pt x="77" y="776"/>
                  </a:lnTo>
                  <a:lnTo>
                    <a:pt x="68" y="805"/>
                  </a:lnTo>
                  <a:lnTo>
                    <a:pt x="58" y="833"/>
                  </a:lnTo>
                  <a:lnTo>
                    <a:pt x="48" y="862"/>
                  </a:lnTo>
                  <a:lnTo>
                    <a:pt x="39" y="891"/>
                  </a:lnTo>
                  <a:lnTo>
                    <a:pt x="29" y="919"/>
                  </a:lnTo>
                  <a:lnTo>
                    <a:pt x="29" y="929"/>
                  </a:lnTo>
                  <a:lnTo>
                    <a:pt x="29" y="948"/>
                  </a:lnTo>
                  <a:lnTo>
                    <a:pt x="10" y="986"/>
                  </a:lnTo>
                  <a:lnTo>
                    <a:pt x="10" y="1015"/>
                  </a:lnTo>
                  <a:cubicBezTo>
                    <a:pt x="10" y="1025"/>
                    <a:pt x="10" y="1034"/>
                    <a:pt x="1" y="1053"/>
                  </a:cubicBezTo>
                  <a:lnTo>
                    <a:pt x="1" y="1073"/>
                  </a:lnTo>
                  <a:cubicBezTo>
                    <a:pt x="1" y="1092"/>
                    <a:pt x="1" y="1111"/>
                    <a:pt x="1" y="1130"/>
                  </a:cubicBezTo>
                  <a:lnTo>
                    <a:pt x="1" y="1168"/>
                  </a:lnTo>
                  <a:lnTo>
                    <a:pt x="1" y="1264"/>
                  </a:lnTo>
                  <a:lnTo>
                    <a:pt x="1" y="1341"/>
                  </a:lnTo>
                  <a:lnTo>
                    <a:pt x="1" y="1360"/>
                  </a:lnTo>
                  <a:cubicBezTo>
                    <a:pt x="1" y="1379"/>
                    <a:pt x="1" y="1408"/>
                    <a:pt x="1" y="1427"/>
                  </a:cubicBezTo>
                  <a:lnTo>
                    <a:pt x="1" y="1436"/>
                  </a:lnTo>
                  <a:cubicBezTo>
                    <a:pt x="58" y="1819"/>
                    <a:pt x="278" y="2164"/>
                    <a:pt x="604" y="2365"/>
                  </a:cubicBezTo>
                  <a:lnTo>
                    <a:pt x="613" y="2374"/>
                  </a:lnTo>
                  <a:lnTo>
                    <a:pt x="623" y="2374"/>
                  </a:lnTo>
                  <a:lnTo>
                    <a:pt x="632" y="2384"/>
                  </a:lnTo>
                  <a:lnTo>
                    <a:pt x="680" y="2403"/>
                  </a:lnTo>
                  <a:lnTo>
                    <a:pt x="699" y="2412"/>
                  </a:lnTo>
                  <a:lnTo>
                    <a:pt x="709" y="2412"/>
                  </a:lnTo>
                  <a:lnTo>
                    <a:pt x="776" y="2451"/>
                  </a:lnTo>
                  <a:lnTo>
                    <a:pt x="804" y="2460"/>
                  </a:lnTo>
                  <a:lnTo>
                    <a:pt x="852" y="2479"/>
                  </a:lnTo>
                  <a:lnTo>
                    <a:pt x="862" y="2479"/>
                  </a:lnTo>
                  <a:lnTo>
                    <a:pt x="910" y="2499"/>
                  </a:lnTo>
                  <a:lnTo>
                    <a:pt x="948" y="2508"/>
                  </a:lnTo>
                  <a:lnTo>
                    <a:pt x="996" y="2518"/>
                  </a:lnTo>
                  <a:lnTo>
                    <a:pt x="1025" y="2527"/>
                  </a:lnTo>
                  <a:lnTo>
                    <a:pt x="1111" y="2537"/>
                  </a:lnTo>
                  <a:lnTo>
                    <a:pt x="1398" y="2537"/>
                  </a:lnTo>
                  <a:lnTo>
                    <a:pt x="1321" y="2527"/>
                  </a:lnTo>
                  <a:lnTo>
                    <a:pt x="1283" y="2518"/>
                  </a:lnTo>
                  <a:lnTo>
                    <a:pt x="1245" y="2508"/>
                  </a:lnTo>
                  <a:lnTo>
                    <a:pt x="1235" y="2508"/>
                  </a:lnTo>
                  <a:lnTo>
                    <a:pt x="1197" y="2499"/>
                  </a:lnTo>
                  <a:lnTo>
                    <a:pt x="1149" y="2479"/>
                  </a:lnTo>
                  <a:lnTo>
                    <a:pt x="1139" y="2479"/>
                  </a:lnTo>
                  <a:lnTo>
                    <a:pt x="1101" y="2460"/>
                  </a:lnTo>
                  <a:lnTo>
                    <a:pt x="1063" y="2451"/>
                  </a:lnTo>
                  <a:lnTo>
                    <a:pt x="996" y="2412"/>
                  </a:lnTo>
                  <a:lnTo>
                    <a:pt x="986" y="2412"/>
                  </a:lnTo>
                  <a:lnTo>
                    <a:pt x="967" y="2403"/>
                  </a:lnTo>
                  <a:lnTo>
                    <a:pt x="919" y="2384"/>
                  </a:lnTo>
                  <a:lnTo>
                    <a:pt x="910" y="2374"/>
                  </a:lnTo>
                  <a:lnTo>
                    <a:pt x="900" y="2374"/>
                  </a:lnTo>
                  <a:lnTo>
                    <a:pt x="891" y="2365"/>
                  </a:lnTo>
                  <a:cubicBezTo>
                    <a:pt x="565" y="2164"/>
                    <a:pt x="345" y="1819"/>
                    <a:pt x="288" y="1436"/>
                  </a:cubicBezTo>
                  <a:lnTo>
                    <a:pt x="288" y="1427"/>
                  </a:lnTo>
                  <a:cubicBezTo>
                    <a:pt x="288" y="1398"/>
                    <a:pt x="288" y="1379"/>
                    <a:pt x="288" y="1360"/>
                  </a:cubicBezTo>
                  <a:lnTo>
                    <a:pt x="288" y="1341"/>
                  </a:lnTo>
                  <a:lnTo>
                    <a:pt x="288" y="1264"/>
                  </a:lnTo>
                  <a:lnTo>
                    <a:pt x="288" y="1168"/>
                  </a:lnTo>
                  <a:lnTo>
                    <a:pt x="288" y="1130"/>
                  </a:lnTo>
                  <a:cubicBezTo>
                    <a:pt x="288" y="1111"/>
                    <a:pt x="288" y="1092"/>
                    <a:pt x="288" y="1073"/>
                  </a:cubicBezTo>
                  <a:lnTo>
                    <a:pt x="288" y="1053"/>
                  </a:lnTo>
                  <a:cubicBezTo>
                    <a:pt x="288" y="1034"/>
                    <a:pt x="288" y="1025"/>
                    <a:pt x="297" y="1015"/>
                  </a:cubicBezTo>
                  <a:lnTo>
                    <a:pt x="297" y="986"/>
                  </a:lnTo>
                  <a:lnTo>
                    <a:pt x="307" y="948"/>
                  </a:lnTo>
                  <a:lnTo>
                    <a:pt x="307" y="929"/>
                  </a:lnTo>
                  <a:lnTo>
                    <a:pt x="307" y="919"/>
                  </a:lnTo>
                  <a:lnTo>
                    <a:pt x="316" y="891"/>
                  </a:lnTo>
                  <a:lnTo>
                    <a:pt x="326" y="862"/>
                  </a:lnTo>
                  <a:lnTo>
                    <a:pt x="336" y="833"/>
                  </a:lnTo>
                  <a:lnTo>
                    <a:pt x="345" y="805"/>
                  </a:lnTo>
                  <a:lnTo>
                    <a:pt x="355" y="776"/>
                  </a:lnTo>
                  <a:lnTo>
                    <a:pt x="374" y="747"/>
                  </a:lnTo>
                  <a:lnTo>
                    <a:pt x="383" y="719"/>
                  </a:lnTo>
                  <a:lnTo>
                    <a:pt x="393" y="690"/>
                  </a:lnTo>
                  <a:lnTo>
                    <a:pt x="412" y="661"/>
                  </a:lnTo>
                  <a:lnTo>
                    <a:pt x="422" y="632"/>
                  </a:lnTo>
                  <a:lnTo>
                    <a:pt x="441" y="604"/>
                  </a:lnTo>
                  <a:lnTo>
                    <a:pt x="450" y="585"/>
                  </a:lnTo>
                  <a:lnTo>
                    <a:pt x="470" y="556"/>
                  </a:lnTo>
                  <a:lnTo>
                    <a:pt x="489" y="527"/>
                  </a:lnTo>
                  <a:lnTo>
                    <a:pt x="508" y="498"/>
                  </a:lnTo>
                  <a:lnTo>
                    <a:pt x="527" y="479"/>
                  </a:lnTo>
                  <a:lnTo>
                    <a:pt x="546" y="451"/>
                  </a:lnTo>
                  <a:lnTo>
                    <a:pt x="556" y="431"/>
                  </a:lnTo>
                  <a:lnTo>
                    <a:pt x="584" y="412"/>
                  </a:lnTo>
                  <a:lnTo>
                    <a:pt x="613" y="384"/>
                  </a:lnTo>
                  <a:lnTo>
                    <a:pt x="632" y="364"/>
                  </a:lnTo>
                  <a:lnTo>
                    <a:pt x="642" y="355"/>
                  </a:lnTo>
                  <a:lnTo>
                    <a:pt x="651" y="336"/>
                  </a:lnTo>
                  <a:lnTo>
                    <a:pt x="690" y="297"/>
                  </a:lnTo>
                  <a:lnTo>
                    <a:pt x="699" y="297"/>
                  </a:lnTo>
                  <a:lnTo>
                    <a:pt x="738" y="259"/>
                  </a:lnTo>
                  <a:lnTo>
                    <a:pt x="757" y="250"/>
                  </a:lnTo>
                  <a:lnTo>
                    <a:pt x="785" y="230"/>
                  </a:lnTo>
                  <a:lnTo>
                    <a:pt x="804" y="211"/>
                  </a:lnTo>
                  <a:lnTo>
                    <a:pt x="833" y="192"/>
                  </a:lnTo>
                  <a:lnTo>
                    <a:pt x="852" y="183"/>
                  </a:lnTo>
                  <a:lnTo>
                    <a:pt x="881" y="163"/>
                  </a:lnTo>
                  <a:lnTo>
                    <a:pt x="900" y="154"/>
                  </a:lnTo>
                  <a:lnTo>
                    <a:pt x="929" y="135"/>
                  </a:lnTo>
                  <a:lnTo>
                    <a:pt x="948" y="125"/>
                  </a:lnTo>
                  <a:lnTo>
                    <a:pt x="977" y="106"/>
                  </a:lnTo>
                  <a:lnTo>
                    <a:pt x="1005" y="96"/>
                  </a:lnTo>
                  <a:lnTo>
                    <a:pt x="1034" y="77"/>
                  </a:lnTo>
                  <a:lnTo>
                    <a:pt x="1063" y="68"/>
                  </a:lnTo>
                  <a:lnTo>
                    <a:pt x="1092" y="58"/>
                  </a:lnTo>
                  <a:lnTo>
                    <a:pt x="1120" y="49"/>
                  </a:lnTo>
                  <a:lnTo>
                    <a:pt x="1149" y="39"/>
                  </a:lnTo>
                  <a:lnTo>
                    <a:pt x="1178" y="29"/>
                  </a:lnTo>
                  <a:lnTo>
                    <a:pt x="1216" y="20"/>
                  </a:lnTo>
                  <a:lnTo>
                    <a:pt x="1245" y="1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14"/>
          <p:cNvGrpSpPr/>
          <p:nvPr/>
        </p:nvGrpSpPr>
        <p:grpSpPr>
          <a:xfrm>
            <a:off x="8137412" y="2744596"/>
            <a:ext cx="378512" cy="374756"/>
            <a:chOff x="1752137" y="4266608"/>
            <a:chExt cx="378512" cy="374756"/>
          </a:xfrm>
        </p:grpSpPr>
        <p:sp>
          <p:nvSpPr>
            <p:cNvPr id="1036" name="Google Shape;1036;p14"/>
            <p:cNvSpPr/>
            <p:nvPr/>
          </p:nvSpPr>
          <p:spPr>
            <a:xfrm>
              <a:off x="1752400" y="4382020"/>
              <a:ext cx="171163" cy="82220"/>
            </a:xfrm>
            <a:custGeom>
              <a:rect b="b" l="l" r="r" t="t"/>
              <a:pathLst>
                <a:path extrusionOk="0" h="3131" w="6518">
                  <a:moveTo>
                    <a:pt x="6518" y="1"/>
                  </a:moveTo>
                  <a:lnTo>
                    <a:pt x="5092" y="125"/>
                  </a:lnTo>
                  <a:cubicBezTo>
                    <a:pt x="3226" y="278"/>
                    <a:pt x="1474" y="1082"/>
                    <a:pt x="154" y="2412"/>
                  </a:cubicBezTo>
                  <a:cubicBezTo>
                    <a:pt x="1" y="2565"/>
                    <a:pt x="96" y="2833"/>
                    <a:pt x="316" y="2853"/>
                  </a:cubicBezTo>
                  <a:lnTo>
                    <a:pt x="3398" y="3130"/>
                  </a:lnTo>
                  <a:lnTo>
                    <a:pt x="6518" y="1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1931834" y="4472250"/>
              <a:ext cx="81957" cy="169114"/>
            </a:xfrm>
            <a:custGeom>
              <a:rect b="b" l="l" r="r" t="t"/>
              <a:pathLst>
                <a:path extrusionOk="0" h="6440" w="3121">
                  <a:moveTo>
                    <a:pt x="3121" y="0"/>
                  </a:moveTo>
                  <a:lnTo>
                    <a:pt x="1" y="3120"/>
                  </a:lnTo>
                  <a:lnTo>
                    <a:pt x="269" y="6202"/>
                  </a:lnTo>
                  <a:cubicBezTo>
                    <a:pt x="281" y="6348"/>
                    <a:pt x="404" y="6439"/>
                    <a:pt x="530" y="6439"/>
                  </a:cubicBezTo>
                  <a:cubicBezTo>
                    <a:pt x="593" y="6439"/>
                    <a:pt x="657" y="6416"/>
                    <a:pt x="709" y="6365"/>
                  </a:cubicBezTo>
                  <a:cubicBezTo>
                    <a:pt x="2039" y="5044"/>
                    <a:pt x="2843" y="3293"/>
                    <a:pt x="3006" y="1426"/>
                  </a:cubicBezTo>
                  <a:lnTo>
                    <a:pt x="3121" y="0"/>
                  </a:ln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1752137" y="4386537"/>
              <a:ext cx="123685" cy="71664"/>
            </a:xfrm>
            <a:custGeom>
              <a:rect b="b" l="l" r="r" t="t"/>
              <a:pathLst>
                <a:path extrusionOk="0" h="2729" w="4710">
                  <a:moveTo>
                    <a:pt x="4710" y="1"/>
                  </a:moveTo>
                  <a:lnTo>
                    <a:pt x="4710" y="1"/>
                  </a:lnTo>
                  <a:cubicBezTo>
                    <a:pt x="2987" y="221"/>
                    <a:pt x="1389" y="1015"/>
                    <a:pt x="164" y="2240"/>
                  </a:cubicBezTo>
                  <a:cubicBezTo>
                    <a:pt x="1" y="2393"/>
                    <a:pt x="106" y="2661"/>
                    <a:pt x="317" y="2681"/>
                  </a:cubicBezTo>
                  <a:lnTo>
                    <a:pt x="776" y="2728"/>
                  </a:lnTo>
                  <a:cubicBezTo>
                    <a:pt x="633" y="2614"/>
                    <a:pt x="613" y="2403"/>
                    <a:pt x="747" y="2269"/>
                  </a:cubicBezTo>
                  <a:cubicBezTo>
                    <a:pt x="1838" y="1178"/>
                    <a:pt x="3207" y="393"/>
                    <a:pt x="4710" y="1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1931834" y="4539108"/>
              <a:ext cx="23897" cy="102256"/>
            </a:xfrm>
            <a:custGeom>
              <a:rect b="b" l="l" r="r" t="t"/>
              <a:pathLst>
                <a:path extrusionOk="0" h="3894" w="910">
                  <a:moveTo>
                    <a:pt x="575" y="0"/>
                  </a:moveTo>
                  <a:lnTo>
                    <a:pt x="1" y="574"/>
                  </a:lnTo>
                  <a:lnTo>
                    <a:pt x="269" y="3656"/>
                  </a:lnTo>
                  <a:cubicBezTo>
                    <a:pt x="281" y="3802"/>
                    <a:pt x="404" y="3893"/>
                    <a:pt x="530" y="3893"/>
                  </a:cubicBezTo>
                  <a:cubicBezTo>
                    <a:pt x="593" y="3893"/>
                    <a:pt x="657" y="3870"/>
                    <a:pt x="709" y="3819"/>
                  </a:cubicBezTo>
                  <a:cubicBezTo>
                    <a:pt x="776" y="3752"/>
                    <a:pt x="843" y="3685"/>
                    <a:pt x="910" y="3618"/>
                  </a:cubicBezTo>
                  <a:cubicBezTo>
                    <a:pt x="891" y="3579"/>
                    <a:pt x="891" y="3551"/>
                    <a:pt x="881" y="3512"/>
                  </a:cubicBezTo>
                  <a:lnTo>
                    <a:pt x="575" y="0"/>
                  </a:ln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1823512" y="4266608"/>
              <a:ext cx="307137" cy="305115"/>
            </a:xfrm>
            <a:custGeom>
              <a:rect b="b" l="l" r="r" t="t"/>
              <a:pathLst>
                <a:path extrusionOk="0" h="11619" w="11696">
                  <a:moveTo>
                    <a:pt x="11451" y="0"/>
                  </a:moveTo>
                  <a:cubicBezTo>
                    <a:pt x="11428" y="0"/>
                    <a:pt x="11404" y="4"/>
                    <a:pt x="11380" y="12"/>
                  </a:cubicBezTo>
                  <a:lnTo>
                    <a:pt x="8920" y="730"/>
                  </a:lnTo>
                  <a:lnTo>
                    <a:pt x="7102" y="1257"/>
                  </a:lnTo>
                  <a:cubicBezTo>
                    <a:pt x="6949" y="1304"/>
                    <a:pt x="6815" y="1381"/>
                    <a:pt x="6710" y="1496"/>
                  </a:cubicBezTo>
                  <a:lnTo>
                    <a:pt x="87" y="8119"/>
                  </a:lnTo>
                  <a:cubicBezTo>
                    <a:pt x="1" y="8205"/>
                    <a:pt x="1" y="8339"/>
                    <a:pt x="87" y="8425"/>
                  </a:cubicBezTo>
                  <a:lnTo>
                    <a:pt x="1408" y="9745"/>
                  </a:lnTo>
                  <a:lnTo>
                    <a:pt x="1896" y="10234"/>
                  </a:lnTo>
                  <a:lnTo>
                    <a:pt x="3217" y="11554"/>
                  </a:lnTo>
                  <a:cubicBezTo>
                    <a:pt x="3260" y="11597"/>
                    <a:pt x="3319" y="11619"/>
                    <a:pt x="3379" y="11619"/>
                  </a:cubicBezTo>
                  <a:cubicBezTo>
                    <a:pt x="3439" y="11619"/>
                    <a:pt x="3499" y="11597"/>
                    <a:pt x="3542" y="11554"/>
                  </a:cubicBezTo>
                  <a:lnTo>
                    <a:pt x="7246" y="7841"/>
                  </a:lnTo>
                  <a:lnTo>
                    <a:pt x="10136" y="4970"/>
                  </a:lnTo>
                  <a:cubicBezTo>
                    <a:pt x="10260" y="4845"/>
                    <a:pt x="10346" y="4692"/>
                    <a:pt x="10394" y="4530"/>
                  </a:cubicBezTo>
                  <a:lnTo>
                    <a:pt x="11638" y="271"/>
                  </a:lnTo>
                  <a:cubicBezTo>
                    <a:pt x="11696" y="132"/>
                    <a:pt x="11585" y="0"/>
                    <a:pt x="1145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1823512" y="4266686"/>
              <a:ext cx="306507" cy="227963"/>
            </a:xfrm>
            <a:custGeom>
              <a:rect b="b" l="l" r="r" t="t"/>
              <a:pathLst>
                <a:path extrusionOk="0" h="8681" w="11672">
                  <a:moveTo>
                    <a:pt x="11449" y="0"/>
                  </a:moveTo>
                  <a:cubicBezTo>
                    <a:pt x="11430" y="0"/>
                    <a:pt x="11410" y="3"/>
                    <a:pt x="11390" y="9"/>
                  </a:cubicBezTo>
                  <a:lnTo>
                    <a:pt x="7083" y="1263"/>
                  </a:lnTo>
                  <a:cubicBezTo>
                    <a:pt x="6949" y="1301"/>
                    <a:pt x="6825" y="1378"/>
                    <a:pt x="6729" y="1474"/>
                  </a:cubicBezTo>
                  <a:lnTo>
                    <a:pt x="87" y="8116"/>
                  </a:lnTo>
                  <a:cubicBezTo>
                    <a:pt x="1" y="8192"/>
                    <a:pt x="1" y="8326"/>
                    <a:pt x="87" y="8412"/>
                  </a:cubicBezTo>
                  <a:lnTo>
                    <a:pt x="355" y="8680"/>
                  </a:lnTo>
                  <a:lnTo>
                    <a:pt x="1101" y="7934"/>
                  </a:lnTo>
                  <a:lnTo>
                    <a:pt x="7064" y="1971"/>
                  </a:lnTo>
                  <a:cubicBezTo>
                    <a:pt x="7150" y="1885"/>
                    <a:pt x="7265" y="1818"/>
                    <a:pt x="7389" y="1780"/>
                  </a:cubicBezTo>
                  <a:lnTo>
                    <a:pt x="11552" y="565"/>
                  </a:lnTo>
                  <a:lnTo>
                    <a:pt x="11638" y="258"/>
                  </a:lnTo>
                  <a:cubicBezTo>
                    <a:pt x="11672" y="126"/>
                    <a:pt x="11575" y="0"/>
                    <a:pt x="11449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1978078" y="4353633"/>
              <a:ext cx="64127" cy="64101"/>
            </a:xfrm>
            <a:custGeom>
              <a:rect b="b" l="l" r="r" t="t"/>
              <a:pathLst>
                <a:path extrusionOk="0" h="2441" w="2442">
                  <a:moveTo>
                    <a:pt x="1226" y="0"/>
                  </a:moveTo>
                  <a:cubicBezTo>
                    <a:pt x="546" y="0"/>
                    <a:pt x="1" y="546"/>
                    <a:pt x="1" y="1216"/>
                  </a:cubicBezTo>
                  <a:cubicBezTo>
                    <a:pt x="1" y="1895"/>
                    <a:pt x="546" y="2441"/>
                    <a:pt x="1226" y="2441"/>
                  </a:cubicBezTo>
                  <a:cubicBezTo>
                    <a:pt x="1896" y="2441"/>
                    <a:pt x="2441" y="1895"/>
                    <a:pt x="2441" y="1216"/>
                  </a:cubicBezTo>
                  <a:cubicBezTo>
                    <a:pt x="2441" y="546"/>
                    <a:pt x="1896" y="0"/>
                    <a:pt x="1226" y="0"/>
                  </a:cubicBez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1978078" y="4353660"/>
              <a:ext cx="39731" cy="64206"/>
            </a:xfrm>
            <a:custGeom>
              <a:rect b="b" l="l" r="r" t="t"/>
              <a:pathLst>
                <a:path extrusionOk="0" h="2445" w="1513">
                  <a:moveTo>
                    <a:pt x="1215" y="1"/>
                  </a:moveTo>
                  <a:cubicBezTo>
                    <a:pt x="559" y="1"/>
                    <a:pt x="1" y="533"/>
                    <a:pt x="1" y="1224"/>
                  </a:cubicBezTo>
                  <a:cubicBezTo>
                    <a:pt x="1" y="1911"/>
                    <a:pt x="566" y="2444"/>
                    <a:pt x="1226" y="2444"/>
                  </a:cubicBezTo>
                  <a:cubicBezTo>
                    <a:pt x="1320" y="2444"/>
                    <a:pt x="1416" y="2434"/>
                    <a:pt x="1513" y="2411"/>
                  </a:cubicBezTo>
                  <a:cubicBezTo>
                    <a:pt x="584" y="2181"/>
                    <a:pt x="259" y="1033"/>
                    <a:pt x="939" y="353"/>
                  </a:cubicBezTo>
                  <a:cubicBezTo>
                    <a:pt x="1092" y="200"/>
                    <a:pt x="1293" y="85"/>
                    <a:pt x="1513" y="38"/>
                  </a:cubicBezTo>
                  <a:cubicBezTo>
                    <a:pt x="1412" y="13"/>
                    <a:pt x="1313" y="1"/>
                    <a:pt x="1215" y="1"/>
                  </a:cubicBez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1815476" y="4497381"/>
              <a:ext cx="82955" cy="82404"/>
            </a:xfrm>
            <a:custGeom>
              <a:rect b="b" l="l" r="r" t="t"/>
              <a:pathLst>
                <a:path extrusionOk="0" h="3138" w="3159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1063" y="2096"/>
                  </a:lnTo>
                  <a:lnTo>
                    <a:pt x="2010" y="3044"/>
                  </a:lnTo>
                  <a:cubicBezTo>
                    <a:pt x="2073" y="3106"/>
                    <a:pt x="2154" y="3137"/>
                    <a:pt x="2235" y="3137"/>
                  </a:cubicBezTo>
                  <a:cubicBezTo>
                    <a:pt x="2317" y="3137"/>
                    <a:pt x="2398" y="3106"/>
                    <a:pt x="2460" y="3044"/>
                  </a:cubicBezTo>
                  <a:lnTo>
                    <a:pt x="3159" y="2345"/>
                  </a:lnTo>
                  <a:lnTo>
                    <a:pt x="2231" y="1417"/>
                  </a:lnTo>
                  <a:lnTo>
                    <a:pt x="1742" y="929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1815476" y="4497381"/>
              <a:ext cx="32195" cy="35950"/>
            </a:xfrm>
            <a:custGeom>
              <a:rect b="b" l="l" r="r" t="t"/>
              <a:pathLst>
                <a:path extrusionOk="0" h="1369" w="1226">
                  <a:moveTo>
                    <a:pt x="814" y="0"/>
                  </a:moveTo>
                  <a:lnTo>
                    <a:pt x="125" y="699"/>
                  </a:lnTo>
                  <a:cubicBezTo>
                    <a:pt x="1" y="823"/>
                    <a:pt x="1" y="1024"/>
                    <a:pt x="125" y="1158"/>
                  </a:cubicBezTo>
                  <a:lnTo>
                    <a:pt x="345" y="1369"/>
                  </a:lnTo>
                  <a:cubicBezTo>
                    <a:pt x="355" y="1302"/>
                    <a:pt x="393" y="1245"/>
                    <a:pt x="441" y="1197"/>
                  </a:cubicBezTo>
                  <a:lnTo>
                    <a:pt x="1226" y="412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4760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1823512" y="4463952"/>
              <a:ext cx="108349" cy="107719"/>
            </a:xfrm>
            <a:custGeom>
              <a:rect b="b" l="l" r="r" t="t"/>
              <a:pathLst>
                <a:path extrusionOk="0" h="4102" w="4126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24"/>
                    <a:pt x="87" y="900"/>
                  </a:cubicBezTo>
                  <a:lnTo>
                    <a:pt x="1408" y="2230"/>
                  </a:lnTo>
                  <a:lnTo>
                    <a:pt x="1896" y="2719"/>
                  </a:lnTo>
                  <a:lnTo>
                    <a:pt x="3217" y="4030"/>
                  </a:lnTo>
                  <a:cubicBezTo>
                    <a:pt x="3260" y="4078"/>
                    <a:pt x="3319" y="4101"/>
                    <a:pt x="3379" y="4101"/>
                  </a:cubicBezTo>
                  <a:cubicBezTo>
                    <a:pt x="3439" y="4101"/>
                    <a:pt x="3499" y="4078"/>
                    <a:pt x="3542" y="4030"/>
                  </a:cubicBezTo>
                  <a:lnTo>
                    <a:pt x="4126" y="3446"/>
                  </a:lnTo>
                  <a:lnTo>
                    <a:pt x="2652" y="1962"/>
                  </a:lnTo>
                  <a:lnTo>
                    <a:pt x="2164" y="1484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BBC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1823512" y="4463952"/>
              <a:ext cx="28939" cy="30698"/>
            </a:xfrm>
            <a:custGeom>
              <a:rect b="b" l="l" r="r" t="t"/>
              <a:pathLst>
                <a:path extrusionOk="0" h="1169" w="1102">
                  <a:moveTo>
                    <a:pt x="680" y="1"/>
                  </a:moveTo>
                  <a:lnTo>
                    <a:pt x="87" y="604"/>
                  </a:lnTo>
                  <a:cubicBezTo>
                    <a:pt x="1" y="680"/>
                    <a:pt x="1" y="814"/>
                    <a:pt x="87" y="900"/>
                  </a:cubicBezTo>
                  <a:lnTo>
                    <a:pt x="345" y="1168"/>
                  </a:lnTo>
                  <a:lnTo>
                    <a:pt x="1101" y="41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1776034" y="4536981"/>
              <a:ext cx="33692" cy="30724"/>
            </a:xfrm>
            <a:custGeom>
              <a:rect b="b" l="l" r="r" t="t"/>
              <a:pathLst>
                <a:path extrusionOk="0" h="1170" w="1283">
                  <a:moveTo>
                    <a:pt x="976" y="1"/>
                  </a:moveTo>
                  <a:cubicBezTo>
                    <a:pt x="924" y="1"/>
                    <a:pt x="871" y="22"/>
                    <a:pt x="823" y="72"/>
                  </a:cubicBezTo>
                  <a:lnTo>
                    <a:pt x="86" y="799"/>
                  </a:lnTo>
                  <a:cubicBezTo>
                    <a:pt x="0" y="885"/>
                    <a:pt x="0" y="1019"/>
                    <a:pt x="86" y="1105"/>
                  </a:cubicBezTo>
                  <a:cubicBezTo>
                    <a:pt x="129" y="1148"/>
                    <a:pt x="184" y="1170"/>
                    <a:pt x="239" y="1170"/>
                  </a:cubicBezTo>
                  <a:cubicBezTo>
                    <a:pt x="294" y="1170"/>
                    <a:pt x="349" y="1148"/>
                    <a:pt x="393" y="1105"/>
                  </a:cubicBezTo>
                  <a:lnTo>
                    <a:pt x="1129" y="378"/>
                  </a:lnTo>
                  <a:cubicBezTo>
                    <a:pt x="1283" y="217"/>
                    <a:pt x="1141" y="1"/>
                    <a:pt x="976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1794862" y="4555730"/>
              <a:ext cx="33508" cy="30567"/>
            </a:xfrm>
            <a:custGeom>
              <a:rect b="b" l="l" r="r" t="t"/>
              <a:pathLst>
                <a:path extrusionOk="0" h="1164" w="1276">
                  <a:moveTo>
                    <a:pt x="962" y="0"/>
                  </a:moveTo>
                  <a:cubicBezTo>
                    <a:pt x="912" y="0"/>
                    <a:pt x="861" y="19"/>
                    <a:pt x="814" y="66"/>
                  </a:cubicBezTo>
                  <a:lnTo>
                    <a:pt x="87" y="793"/>
                  </a:lnTo>
                  <a:cubicBezTo>
                    <a:pt x="1" y="879"/>
                    <a:pt x="1" y="1013"/>
                    <a:pt x="87" y="1099"/>
                  </a:cubicBezTo>
                  <a:cubicBezTo>
                    <a:pt x="125" y="1142"/>
                    <a:pt x="180" y="1164"/>
                    <a:pt x="235" y="1164"/>
                  </a:cubicBezTo>
                  <a:cubicBezTo>
                    <a:pt x="290" y="1164"/>
                    <a:pt x="345" y="1142"/>
                    <a:pt x="384" y="1099"/>
                  </a:cubicBezTo>
                  <a:lnTo>
                    <a:pt x="1121" y="372"/>
                  </a:lnTo>
                  <a:cubicBezTo>
                    <a:pt x="1275" y="217"/>
                    <a:pt x="1129" y="0"/>
                    <a:pt x="962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1832309" y="4593125"/>
              <a:ext cx="33481" cy="30619"/>
            </a:xfrm>
            <a:custGeom>
              <a:rect b="b" l="l" r="r" t="t"/>
              <a:pathLst>
                <a:path extrusionOk="0" h="1166" w="1275">
                  <a:moveTo>
                    <a:pt x="965" y="1"/>
                  </a:moveTo>
                  <a:cubicBezTo>
                    <a:pt x="914" y="1"/>
                    <a:pt x="861" y="21"/>
                    <a:pt x="814" y="68"/>
                  </a:cubicBezTo>
                  <a:lnTo>
                    <a:pt x="87" y="795"/>
                  </a:lnTo>
                  <a:cubicBezTo>
                    <a:pt x="1" y="881"/>
                    <a:pt x="1" y="1015"/>
                    <a:pt x="87" y="1101"/>
                  </a:cubicBezTo>
                  <a:cubicBezTo>
                    <a:pt x="125" y="1144"/>
                    <a:pt x="178" y="1166"/>
                    <a:pt x="232" y="1166"/>
                  </a:cubicBezTo>
                  <a:cubicBezTo>
                    <a:pt x="286" y="1166"/>
                    <a:pt x="341" y="1144"/>
                    <a:pt x="384" y="1101"/>
                  </a:cubicBezTo>
                  <a:lnTo>
                    <a:pt x="1121" y="374"/>
                  </a:lnTo>
                  <a:cubicBezTo>
                    <a:pt x="1275" y="213"/>
                    <a:pt x="1131" y="1"/>
                    <a:pt x="965" y="1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1813480" y="4574322"/>
              <a:ext cx="33665" cy="30645"/>
            </a:xfrm>
            <a:custGeom>
              <a:rect b="b" l="l" r="r" t="t"/>
              <a:pathLst>
                <a:path extrusionOk="0" h="1167" w="1282">
                  <a:moveTo>
                    <a:pt x="971" y="0"/>
                  </a:moveTo>
                  <a:cubicBezTo>
                    <a:pt x="921" y="0"/>
                    <a:pt x="869" y="20"/>
                    <a:pt x="823" y="66"/>
                  </a:cubicBezTo>
                  <a:lnTo>
                    <a:pt x="86" y="803"/>
                  </a:lnTo>
                  <a:cubicBezTo>
                    <a:pt x="0" y="889"/>
                    <a:pt x="0" y="1023"/>
                    <a:pt x="86" y="1109"/>
                  </a:cubicBezTo>
                  <a:cubicBezTo>
                    <a:pt x="129" y="1147"/>
                    <a:pt x="184" y="1166"/>
                    <a:pt x="239" y="1166"/>
                  </a:cubicBezTo>
                  <a:cubicBezTo>
                    <a:pt x="294" y="1166"/>
                    <a:pt x="349" y="1147"/>
                    <a:pt x="392" y="1109"/>
                  </a:cubicBezTo>
                  <a:lnTo>
                    <a:pt x="1120" y="372"/>
                  </a:lnTo>
                  <a:cubicBezTo>
                    <a:pt x="1282" y="217"/>
                    <a:pt x="1138" y="0"/>
                    <a:pt x="971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2057751" y="4266686"/>
              <a:ext cx="72241" cy="71375"/>
            </a:xfrm>
            <a:custGeom>
              <a:rect b="b" l="l" r="r" t="t"/>
              <a:pathLst>
                <a:path extrusionOk="0" h="2718" w="2751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0" y="727"/>
                  </a:lnTo>
                  <a:lnTo>
                    <a:pt x="1991" y="2718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2057751" y="4266686"/>
              <a:ext cx="72241" cy="31171"/>
            </a:xfrm>
            <a:custGeom>
              <a:rect b="b" l="l" r="r" t="t"/>
              <a:pathLst>
                <a:path extrusionOk="0" h="1187" w="2751">
                  <a:moveTo>
                    <a:pt x="2520" y="0"/>
                  </a:moveTo>
                  <a:cubicBezTo>
                    <a:pt x="2501" y="0"/>
                    <a:pt x="2480" y="3"/>
                    <a:pt x="2460" y="9"/>
                  </a:cubicBezTo>
                  <a:lnTo>
                    <a:pt x="1656" y="249"/>
                  </a:lnTo>
                  <a:lnTo>
                    <a:pt x="0" y="727"/>
                  </a:lnTo>
                  <a:lnTo>
                    <a:pt x="469" y="1187"/>
                  </a:lnTo>
                  <a:lnTo>
                    <a:pt x="2623" y="565"/>
                  </a:lnTo>
                  <a:lnTo>
                    <a:pt x="2709" y="258"/>
                  </a:lnTo>
                  <a:cubicBezTo>
                    <a:pt x="2750" y="126"/>
                    <a:pt x="2648" y="0"/>
                    <a:pt x="25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1839347" y="4424299"/>
              <a:ext cx="132981" cy="131353"/>
            </a:xfrm>
            <a:custGeom>
              <a:rect b="b" l="l" r="r" t="t"/>
              <a:pathLst>
                <a:path extrusionOk="0" h="5002" w="5064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1839347" y="4424299"/>
              <a:ext cx="132981" cy="131353"/>
            </a:xfrm>
            <a:custGeom>
              <a:rect b="b" l="l" r="r" t="t"/>
              <a:pathLst>
                <a:path extrusionOk="0" h="5002" w="5064">
                  <a:moveTo>
                    <a:pt x="4686" y="1"/>
                  </a:moveTo>
                  <a:cubicBezTo>
                    <a:pt x="4604" y="1"/>
                    <a:pt x="4523" y="32"/>
                    <a:pt x="4461" y="94"/>
                  </a:cubicBezTo>
                  <a:lnTo>
                    <a:pt x="125" y="4420"/>
                  </a:lnTo>
                  <a:cubicBezTo>
                    <a:pt x="1" y="4544"/>
                    <a:pt x="1" y="4745"/>
                    <a:pt x="125" y="4870"/>
                  </a:cubicBezTo>
                  <a:lnTo>
                    <a:pt x="164" y="4908"/>
                  </a:lnTo>
                  <a:cubicBezTo>
                    <a:pt x="226" y="4970"/>
                    <a:pt x="307" y="5001"/>
                    <a:pt x="388" y="5001"/>
                  </a:cubicBezTo>
                  <a:cubicBezTo>
                    <a:pt x="470" y="5001"/>
                    <a:pt x="551" y="4970"/>
                    <a:pt x="613" y="4908"/>
                  </a:cubicBezTo>
                  <a:lnTo>
                    <a:pt x="4939" y="582"/>
                  </a:lnTo>
                  <a:cubicBezTo>
                    <a:pt x="5064" y="458"/>
                    <a:pt x="5064" y="247"/>
                    <a:pt x="4939" y="123"/>
                  </a:cubicBezTo>
                  <a:lnTo>
                    <a:pt x="4910" y="94"/>
                  </a:lnTo>
                  <a:cubicBezTo>
                    <a:pt x="4848" y="32"/>
                    <a:pt x="4767" y="1"/>
                    <a:pt x="468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1839609" y="4424378"/>
              <a:ext cx="130696" cy="131090"/>
            </a:xfrm>
            <a:custGeom>
              <a:rect b="b" l="l" r="r" t="t"/>
              <a:pathLst>
                <a:path extrusionOk="0" h="4992" w="4977">
                  <a:moveTo>
                    <a:pt x="4672" y="0"/>
                  </a:moveTo>
                  <a:cubicBezTo>
                    <a:pt x="4587" y="0"/>
                    <a:pt x="4503" y="34"/>
                    <a:pt x="4441" y="101"/>
                  </a:cubicBezTo>
                  <a:lnTo>
                    <a:pt x="125" y="4407"/>
                  </a:lnTo>
                  <a:cubicBezTo>
                    <a:pt x="0" y="4541"/>
                    <a:pt x="0" y="4752"/>
                    <a:pt x="125" y="4876"/>
                  </a:cubicBezTo>
                  <a:lnTo>
                    <a:pt x="144" y="4895"/>
                  </a:lnTo>
                  <a:cubicBezTo>
                    <a:pt x="211" y="4962"/>
                    <a:pt x="288" y="4991"/>
                    <a:pt x="374" y="4991"/>
                  </a:cubicBezTo>
                  <a:cubicBezTo>
                    <a:pt x="288" y="4867"/>
                    <a:pt x="307" y="4694"/>
                    <a:pt x="422" y="4589"/>
                  </a:cubicBezTo>
                  <a:lnTo>
                    <a:pt x="4738" y="273"/>
                  </a:lnTo>
                  <a:cubicBezTo>
                    <a:pt x="4795" y="206"/>
                    <a:pt x="4881" y="177"/>
                    <a:pt x="4977" y="177"/>
                  </a:cubicBezTo>
                  <a:cubicBezTo>
                    <a:pt x="4958" y="158"/>
                    <a:pt x="4948" y="139"/>
                    <a:pt x="4929" y="120"/>
                  </a:cubicBezTo>
                  <a:lnTo>
                    <a:pt x="4910" y="101"/>
                  </a:lnTo>
                  <a:cubicBezTo>
                    <a:pt x="4843" y="34"/>
                    <a:pt x="4757" y="0"/>
                    <a:pt x="4672" y="0"/>
                  </a:cubicBezTo>
                  <a:close/>
                </a:path>
              </a:pathLst>
            </a:custGeom>
            <a:solidFill>
              <a:srgbClr val="AAB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7" name="Google Shape;1057;p14"/>
          <p:cNvGrpSpPr/>
          <p:nvPr/>
        </p:nvGrpSpPr>
        <p:grpSpPr>
          <a:xfrm>
            <a:off x="2435738" y="3637134"/>
            <a:ext cx="341065" cy="341065"/>
            <a:chOff x="3117788" y="3812546"/>
            <a:chExt cx="341065" cy="341065"/>
          </a:xfrm>
        </p:grpSpPr>
        <p:sp>
          <p:nvSpPr>
            <p:cNvPr id="1058" name="Google Shape;1058;p14"/>
            <p:cNvSpPr/>
            <p:nvPr/>
          </p:nvSpPr>
          <p:spPr>
            <a:xfrm>
              <a:off x="3117788" y="3812546"/>
              <a:ext cx="259396" cy="259370"/>
            </a:xfrm>
            <a:custGeom>
              <a:rect b="b" l="l" r="r" t="t"/>
              <a:pathLst>
                <a:path extrusionOk="0" h="9877" w="9878">
                  <a:moveTo>
                    <a:pt x="4633" y="0"/>
                  </a:moveTo>
                  <a:cubicBezTo>
                    <a:pt x="4422" y="0"/>
                    <a:pt x="4231" y="154"/>
                    <a:pt x="4193" y="355"/>
                  </a:cubicBezTo>
                  <a:lnTo>
                    <a:pt x="3963" y="1474"/>
                  </a:lnTo>
                  <a:cubicBezTo>
                    <a:pt x="3695" y="1560"/>
                    <a:pt x="3427" y="1666"/>
                    <a:pt x="3178" y="1809"/>
                  </a:cubicBezTo>
                  <a:lnTo>
                    <a:pt x="2221" y="1168"/>
                  </a:lnTo>
                  <a:cubicBezTo>
                    <a:pt x="2149" y="1120"/>
                    <a:pt x="2066" y="1097"/>
                    <a:pt x="1982" y="1097"/>
                  </a:cubicBezTo>
                  <a:cubicBezTo>
                    <a:pt x="1864" y="1097"/>
                    <a:pt x="1746" y="1142"/>
                    <a:pt x="1657" y="1225"/>
                  </a:cubicBezTo>
                  <a:lnTo>
                    <a:pt x="1226" y="1666"/>
                  </a:lnTo>
                  <a:cubicBezTo>
                    <a:pt x="1073" y="1809"/>
                    <a:pt x="1054" y="2049"/>
                    <a:pt x="1169" y="2230"/>
                  </a:cubicBezTo>
                  <a:lnTo>
                    <a:pt x="1800" y="3178"/>
                  </a:lnTo>
                  <a:cubicBezTo>
                    <a:pt x="1666" y="3427"/>
                    <a:pt x="1551" y="3695"/>
                    <a:pt x="1475" y="3972"/>
                  </a:cubicBezTo>
                  <a:lnTo>
                    <a:pt x="355" y="4192"/>
                  </a:lnTo>
                  <a:cubicBezTo>
                    <a:pt x="145" y="4240"/>
                    <a:pt x="1" y="4422"/>
                    <a:pt x="1" y="4632"/>
                  </a:cubicBezTo>
                  <a:lnTo>
                    <a:pt x="1" y="5245"/>
                  </a:lnTo>
                  <a:cubicBezTo>
                    <a:pt x="1" y="5456"/>
                    <a:pt x="145" y="5637"/>
                    <a:pt x="355" y="5685"/>
                  </a:cubicBezTo>
                  <a:lnTo>
                    <a:pt x="1475" y="5905"/>
                  </a:lnTo>
                  <a:cubicBezTo>
                    <a:pt x="1551" y="6183"/>
                    <a:pt x="1666" y="6451"/>
                    <a:pt x="1800" y="6700"/>
                  </a:cubicBezTo>
                  <a:lnTo>
                    <a:pt x="1169" y="7647"/>
                  </a:lnTo>
                  <a:cubicBezTo>
                    <a:pt x="1054" y="7829"/>
                    <a:pt x="1073" y="8068"/>
                    <a:pt x="1226" y="8221"/>
                  </a:cubicBezTo>
                  <a:lnTo>
                    <a:pt x="1657" y="8652"/>
                  </a:lnTo>
                  <a:cubicBezTo>
                    <a:pt x="1744" y="8739"/>
                    <a:pt x="1860" y="8783"/>
                    <a:pt x="1975" y="8783"/>
                  </a:cubicBezTo>
                  <a:cubicBezTo>
                    <a:pt x="2061" y="8783"/>
                    <a:pt x="2147" y="8759"/>
                    <a:pt x="2221" y="8709"/>
                  </a:cubicBezTo>
                  <a:lnTo>
                    <a:pt x="3178" y="8068"/>
                  </a:lnTo>
                  <a:cubicBezTo>
                    <a:pt x="3427" y="8212"/>
                    <a:pt x="3695" y="8327"/>
                    <a:pt x="3963" y="8403"/>
                  </a:cubicBezTo>
                  <a:lnTo>
                    <a:pt x="4193" y="9523"/>
                  </a:lnTo>
                  <a:cubicBezTo>
                    <a:pt x="4231" y="9724"/>
                    <a:pt x="4422" y="9877"/>
                    <a:pt x="4633" y="9877"/>
                  </a:cubicBezTo>
                  <a:lnTo>
                    <a:pt x="5245" y="9877"/>
                  </a:lnTo>
                  <a:cubicBezTo>
                    <a:pt x="5456" y="9877"/>
                    <a:pt x="5638" y="9724"/>
                    <a:pt x="5686" y="9523"/>
                  </a:cubicBezTo>
                  <a:lnTo>
                    <a:pt x="5906" y="8403"/>
                  </a:lnTo>
                  <a:cubicBezTo>
                    <a:pt x="6183" y="8327"/>
                    <a:pt x="6451" y="8212"/>
                    <a:pt x="6700" y="8068"/>
                  </a:cubicBezTo>
                  <a:lnTo>
                    <a:pt x="7648" y="8709"/>
                  </a:lnTo>
                  <a:cubicBezTo>
                    <a:pt x="7726" y="8759"/>
                    <a:pt x="7814" y="8783"/>
                    <a:pt x="7901" y="8783"/>
                  </a:cubicBezTo>
                  <a:cubicBezTo>
                    <a:pt x="8017" y="8783"/>
                    <a:pt x="8130" y="8739"/>
                    <a:pt x="8212" y="8652"/>
                  </a:cubicBezTo>
                  <a:lnTo>
                    <a:pt x="8643" y="8221"/>
                  </a:lnTo>
                  <a:cubicBezTo>
                    <a:pt x="8796" y="8068"/>
                    <a:pt x="8825" y="7829"/>
                    <a:pt x="8700" y="7647"/>
                  </a:cubicBezTo>
                  <a:lnTo>
                    <a:pt x="8069" y="6700"/>
                  </a:lnTo>
                  <a:cubicBezTo>
                    <a:pt x="8212" y="6451"/>
                    <a:pt x="8318" y="6183"/>
                    <a:pt x="8394" y="5905"/>
                  </a:cubicBezTo>
                  <a:lnTo>
                    <a:pt x="9514" y="5685"/>
                  </a:lnTo>
                  <a:cubicBezTo>
                    <a:pt x="9724" y="5637"/>
                    <a:pt x="9878" y="5456"/>
                    <a:pt x="9878" y="5245"/>
                  </a:cubicBezTo>
                  <a:lnTo>
                    <a:pt x="9878" y="4632"/>
                  </a:lnTo>
                  <a:cubicBezTo>
                    <a:pt x="9878" y="4422"/>
                    <a:pt x="9724" y="4240"/>
                    <a:pt x="9514" y="4192"/>
                  </a:cubicBezTo>
                  <a:lnTo>
                    <a:pt x="8394" y="3972"/>
                  </a:lnTo>
                  <a:cubicBezTo>
                    <a:pt x="8318" y="3695"/>
                    <a:pt x="8212" y="3427"/>
                    <a:pt x="8069" y="3178"/>
                  </a:cubicBezTo>
                  <a:lnTo>
                    <a:pt x="8700" y="2230"/>
                  </a:lnTo>
                  <a:cubicBezTo>
                    <a:pt x="8825" y="2049"/>
                    <a:pt x="8796" y="1809"/>
                    <a:pt x="8643" y="1666"/>
                  </a:cubicBezTo>
                  <a:lnTo>
                    <a:pt x="8212" y="1225"/>
                  </a:lnTo>
                  <a:cubicBezTo>
                    <a:pt x="8129" y="1142"/>
                    <a:pt x="8013" y="1097"/>
                    <a:pt x="7894" y="1097"/>
                  </a:cubicBezTo>
                  <a:cubicBezTo>
                    <a:pt x="7809" y="1097"/>
                    <a:pt x="7724" y="1120"/>
                    <a:pt x="7648" y="1168"/>
                  </a:cubicBezTo>
                  <a:lnTo>
                    <a:pt x="6700" y="1809"/>
                  </a:lnTo>
                  <a:cubicBezTo>
                    <a:pt x="6451" y="1666"/>
                    <a:pt x="6183" y="1560"/>
                    <a:pt x="5906" y="1474"/>
                  </a:cubicBezTo>
                  <a:lnTo>
                    <a:pt x="5686" y="355"/>
                  </a:lnTo>
                  <a:cubicBezTo>
                    <a:pt x="5638" y="154"/>
                    <a:pt x="5456" y="0"/>
                    <a:pt x="5245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4"/>
            <p:cNvSpPr/>
            <p:nvPr/>
          </p:nvSpPr>
          <p:spPr>
            <a:xfrm>
              <a:off x="3171332" y="3885181"/>
              <a:ext cx="132981" cy="114126"/>
            </a:xfrm>
            <a:custGeom>
              <a:rect b="b" l="l" r="r" t="t"/>
              <a:pathLst>
                <a:path extrusionOk="0" h="4346" w="5064">
                  <a:moveTo>
                    <a:pt x="2900" y="0"/>
                  </a:moveTo>
                  <a:cubicBezTo>
                    <a:pt x="967" y="0"/>
                    <a:pt x="0" y="2335"/>
                    <a:pt x="1359" y="3704"/>
                  </a:cubicBezTo>
                  <a:cubicBezTo>
                    <a:pt x="1802" y="4147"/>
                    <a:pt x="2347" y="4345"/>
                    <a:pt x="2880" y="4345"/>
                  </a:cubicBezTo>
                  <a:cubicBezTo>
                    <a:pt x="3995" y="4345"/>
                    <a:pt x="5063" y="3480"/>
                    <a:pt x="5063" y="2173"/>
                  </a:cubicBezTo>
                  <a:cubicBezTo>
                    <a:pt x="5063" y="976"/>
                    <a:pt x="4097" y="0"/>
                    <a:pt x="2900" y="0"/>
                  </a:cubicBezTo>
                  <a:close/>
                </a:path>
              </a:pathLst>
            </a:custGeom>
            <a:solidFill>
              <a:srgbClr val="E3E8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4"/>
            <p:cNvSpPr/>
            <p:nvPr/>
          </p:nvSpPr>
          <p:spPr>
            <a:xfrm>
              <a:off x="3209541" y="3914067"/>
              <a:ext cx="66123" cy="56485"/>
            </a:xfrm>
            <a:custGeom>
              <a:rect b="b" l="l" r="r" t="t"/>
              <a:pathLst>
                <a:path extrusionOk="0" h="2151" w="2518">
                  <a:moveTo>
                    <a:pt x="1445" y="1"/>
                  </a:moveTo>
                  <a:cubicBezTo>
                    <a:pt x="479" y="1"/>
                    <a:pt x="0" y="1159"/>
                    <a:pt x="680" y="1838"/>
                  </a:cubicBezTo>
                  <a:cubicBezTo>
                    <a:pt x="898" y="2054"/>
                    <a:pt x="1167" y="2151"/>
                    <a:pt x="1430" y="2151"/>
                  </a:cubicBezTo>
                  <a:cubicBezTo>
                    <a:pt x="1985" y="2151"/>
                    <a:pt x="2517" y="1722"/>
                    <a:pt x="2517" y="1073"/>
                  </a:cubicBezTo>
                  <a:cubicBezTo>
                    <a:pt x="2517" y="479"/>
                    <a:pt x="2039" y="1"/>
                    <a:pt x="1445" y="1"/>
                  </a:cubicBezTo>
                  <a:close/>
                </a:path>
              </a:pathLst>
            </a:custGeom>
            <a:solidFill>
              <a:srgbClr val="364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4"/>
            <p:cNvSpPr/>
            <p:nvPr/>
          </p:nvSpPr>
          <p:spPr>
            <a:xfrm>
              <a:off x="3288189" y="3982947"/>
              <a:ext cx="170664" cy="170664"/>
            </a:xfrm>
            <a:custGeom>
              <a:rect b="b" l="l" r="r" t="t"/>
              <a:pathLst>
                <a:path extrusionOk="0" h="6499" w="6499">
                  <a:moveTo>
                    <a:pt x="3044" y="0"/>
                  </a:moveTo>
                  <a:cubicBezTo>
                    <a:pt x="2900" y="0"/>
                    <a:pt x="2786" y="105"/>
                    <a:pt x="2757" y="239"/>
                  </a:cubicBezTo>
                  <a:lnTo>
                    <a:pt x="2613" y="976"/>
                  </a:lnTo>
                  <a:cubicBezTo>
                    <a:pt x="2431" y="1034"/>
                    <a:pt x="2250" y="1101"/>
                    <a:pt x="2087" y="1196"/>
                  </a:cubicBezTo>
                  <a:lnTo>
                    <a:pt x="1465" y="775"/>
                  </a:lnTo>
                  <a:cubicBezTo>
                    <a:pt x="1417" y="743"/>
                    <a:pt x="1362" y="728"/>
                    <a:pt x="1307" y="728"/>
                  </a:cubicBezTo>
                  <a:cubicBezTo>
                    <a:pt x="1231" y="728"/>
                    <a:pt x="1153" y="758"/>
                    <a:pt x="1092" y="814"/>
                  </a:cubicBezTo>
                  <a:lnTo>
                    <a:pt x="814" y="1101"/>
                  </a:lnTo>
                  <a:cubicBezTo>
                    <a:pt x="709" y="1196"/>
                    <a:pt x="699" y="1350"/>
                    <a:pt x="776" y="1474"/>
                  </a:cubicBezTo>
                  <a:lnTo>
                    <a:pt x="1187" y="2096"/>
                  </a:lnTo>
                  <a:cubicBezTo>
                    <a:pt x="1092" y="2259"/>
                    <a:pt x="1025" y="2431"/>
                    <a:pt x="977" y="2613"/>
                  </a:cubicBezTo>
                  <a:lnTo>
                    <a:pt x="240" y="2766"/>
                  </a:lnTo>
                  <a:cubicBezTo>
                    <a:pt x="96" y="2785"/>
                    <a:pt x="1" y="2909"/>
                    <a:pt x="1" y="3053"/>
                  </a:cubicBezTo>
                  <a:lnTo>
                    <a:pt x="1" y="3455"/>
                  </a:lnTo>
                  <a:cubicBezTo>
                    <a:pt x="1" y="3599"/>
                    <a:pt x="96" y="3713"/>
                    <a:pt x="240" y="3742"/>
                  </a:cubicBezTo>
                  <a:lnTo>
                    <a:pt x="977" y="3886"/>
                  </a:lnTo>
                  <a:cubicBezTo>
                    <a:pt x="1025" y="4067"/>
                    <a:pt x="1092" y="4249"/>
                    <a:pt x="1187" y="4412"/>
                  </a:cubicBezTo>
                  <a:lnTo>
                    <a:pt x="776" y="5034"/>
                  </a:lnTo>
                  <a:cubicBezTo>
                    <a:pt x="699" y="5149"/>
                    <a:pt x="709" y="5302"/>
                    <a:pt x="814" y="5407"/>
                  </a:cubicBezTo>
                  <a:lnTo>
                    <a:pt x="1092" y="5685"/>
                  </a:lnTo>
                  <a:cubicBezTo>
                    <a:pt x="1146" y="5744"/>
                    <a:pt x="1218" y="5773"/>
                    <a:pt x="1294" y="5773"/>
                  </a:cubicBezTo>
                  <a:cubicBezTo>
                    <a:pt x="1351" y="5773"/>
                    <a:pt x="1411" y="5756"/>
                    <a:pt x="1465" y="5723"/>
                  </a:cubicBezTo>
                  <a:lnTo>
                    <a:pt x="2087" y="5312"/>
                  </a:lnTo>
                  <a:cubicBezTo>
                    <a:pt x="2250" y="5398"/>
                    <a:pt x="2422" y="5474"/>
                    <a:pt x="2604" y="5522"/>
                  </a:cubicBezTo>
                  <a:lnTo>
                    <a:pt x="2747" y="6259"/>
                  </a:lnTo>
                  <a:cubicBezTo>
                    <a:pt x="2776" y="6403"/>
                    <a:pt x="2900" y="6498"/>
                    <a:pt x="3044" y="6498"/>
                  </a:cubicBezTo>
                  <a:lnTo>
                    <a:pt x="3446" y="6498"/>
                  </a:lnTo>
                  <a:cubicBezTo>
                    <a:pt x="3580" y="6498"/>
                    <a:pt x="3704" y="6403"/>
                    <a:pt x="3733" y="6259"/>
                  </a:cubicBezTo>
                  <a:lnTo>
                    <a:pt x="3877" y="5522"/>
                  </a:lnTo>
                  <a:cubicBezTo>
                    <a:pt x="4058" y="5474"/>
                    <a:pt x="4231" y="5398"/>
                    <a:pt x="4403" y="5312"/>
                  </a:cubicBezTo>
                  <a:lnTo>
                    <a:pt x="5025" y="5733"/>
                  </a:lnTo>
                  <a:cubicBezTo>
                    <a:pt x="5077" y="5765"/>
                    <a:pt x="5134" y="5780"/>
                    <a:pt x="5190" y="5780"/>
                  </a:cubicBezTo>
                  <a:cubicBezTo>
                    <a:pt x="5267" y="5780"/>
                    <a:pt x="5343" y="5750"/>
                    <a:pt x="5398" y="5694"/>
                  </a:cubicBezTo>
                  <a:lnTo>
                    <a:pt x="5685" y="5407"/>
                  </a:lnTo>
                  <a:cubicBezTo>
                    <a:pt x="5781" y="5302"/>
                    <a:pt x="5800" y="5149"/>
                    <a:pt x="5724" y="5034"/>
                  </a:cubicBezTo>
                  <a:lnTo>
                    <a:pt x="5303" y="4412"/>
                  </a:lnTo>
                  <a:cubicBezTo>
                    <a:pt x="5398" y="4240"/>
                    <a:pt x="5465" y="4067"/>
                    <a:pt x="5523" y="3886"/>
                  </a:cubicBezTo>
                  <a:lnTo>
                    <a:pt x="6260" y="3742"/>
                  </a:lnTo>
                  <a:cubicBezTo>
                    <a:pt x="6394" y="3713"/>
                    <a:pt x="6489" y="3589"/>
                    <a:pt x="6499" y="3455"/>
                  </a:cubicBezTo>
                  <a:lnTo>
                    <a:pt x="6499" y="3053"/>
                  </a:lnTo>
                  <a:cubicBezTo>
                    <a:pt x="6489" y="2909"/>
                    <a:pt x="6394" y="2785"/>
                    <a:pt x="6250" y="2766"/>
                  </a:cubicBezTo>
                  <a:lnTo>
                    <a:pt x="5513" y="2613"/>
                  </a:lnTo>
                  <a:cubicBezTo>
                    <a:pt x="5465" y="2431"/>
                    <a:pt x="5389" y="2259"/>
                    <a:pt x="5303" y="2096"/>
                  </a:cubicBezTo>
                  <a:lnTo>
                    <a:pt x="5714" y="1474"/>
                  </a:lnTo>
                  <a:cubicBezTo>
                    <a:pt x="5791" y="1350"/>
                    <a:pt x="5772" y="1196"/>
                    <a:pt x="5676" y="1101"/>
                  </a:cubicBezTo>
                  <a:lnTo>
                    <a:pt x="5398" y="814"/>
                  </a:lnTo>
                  <a:cubicBezTo>
                    <a:pt x="5337" y="758"/>
                    <a:pt x="5259" y="728"/>
                    <a:pt x="5183" y="728"/>
                  </a:cubicBezTo>
                  <a:cubicBezTo>
                    <a:pt x="5128" y="728"/>
                    <a:pt x="5073" y="743"/>
                    <a:pt x="5025" y="775"/>
                  </a:cubicBezTo>
                  <a:lnTo>
                    <a:pt x="4393" y="1196"/>
                  </a:lnTo>
                  <a:cubicBezTo>
                    <a:pt x="4231" y="1101"/>
                    <a:pt x="4058" y="1034"/>
                    <a:pt x="3877" y="976"/>
                  </a:cubicBezTo>
                  <a:lnTo>
                    <a:pt x="3733" y="239"/>
                  </a:lnTo>
                  <a:cubicBezTo>
                    <a:pt x="3704" y="105"/>
                    <a:pt x="3580" y="0"/>
                    <a:pt x="3446" y="0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4"/>
            <p:cNvSpPr/>
            <p:nvPr/>
          </p:nvSpPr>
          <p:spPr>
            <a:xfrm>
              <a:off x="3316340" y="4025672"/>
              <a:ext cx="99788" cy="85371"/>
            </a:xfrm>
            <a:custGeom>
              <a:rect b="b" l="l" r="r" t="t"/>
              <a:pathLst>
                <a:path extrusionOk="0" h="3251" w="3800">
                  <a:moveTo>
                    <a:pt x="2173" y="0"/>
                  </a:moveTo>
                  <a:cubicBezTo>
                    <a:pt x="728" y="0"/>
                    <a:pt x="0" y="1751"/>
                    <a:pt x="1025" y="2775"/>
                  </a:cubicBezTo>
                  <a:cubicBezTo>
                    <a:pt x="1355" y="3103"/>
                    <a:pt x="1762" y="3250"/>
                    <a:pt x="2161" y="3250"/>
                  </a:cubicBezTo>
                  <a:cubicBezTo>
                    <a:pt x="2997" y="3250"/>
                    <a:pt x="3800" y="2605"/>
                    <a:pt x="3800" y="1627"/>
                  </a:cubicBezTo>
                  <a:cubicBezTo>
                    <a:pt x="3800" y="727"/>
                    <a:pt x="3073" y="0"/>
                    <a:pt x="2173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4"/>
            <p:cNvSpPr/>
            <p:nvPr/>
          </p:nvSpPr>
          <p:spPr>
            <a:xfrm>
              <a:off x="3339213" y="4042741"/>
              <a:ext cx="59847" cy="51260"/>
            </a:xfrm>
            <a:custGeom>
              <a:rect b="b" l="l" r="r" t="t"/>
              <a:pathLst>
                <a:path extrusionOk="0" h="1952" w="2279">
                  <a:moveTo>
                    <a:pt x="1302" y="1"/>
                  </a:moveTo>
                  <a:cubicBezTo>
                    <a:pt x="431" y="1"/>
                    <a:pt x="0" y="1044"/>
                    <a:pt x="613" y="1666"/>
                  </a:cubicBezTo>
                  <a:cubicBezTo>
                    <a:pt x="810" y="1863"/>
                    <a:pt x="1053" y="1951"/>
                    <a:pt x="1292" y="1951"/>
                  </a:cubicBezTo>
                  <a:cubicBezTo>
                    <a:pt x="1794" y="1951"/>
                    <a:pt x="2278" y="1561"/>
                    <a:pt x="2278" y="977"/>
                  </a:cubicBezTo>
                  <a:cubicBezTo>
                    <a:pt x="2278" y="431"/>
                    <a:pt x="1838" y="1"/>
                    <a:pt x="1302" y="1"/>
                  </a:cubicBez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4" name="Google Shape;1064;p14"/>
          <p:cNvGrpSpPr/>
          <p:nvPr/>
        </p:nvGrpSpPr>
        <p:grpSpPr>
          <a:xfrm>
            <a:off x="2447566" y="2538639"/>
            <a:ext cx="317406" cy="366534"/>
            <a:chOff x="866528" y="3348348"/>
            <a:chExt cx="317406" cy="366534"/>
          </a:xfrm>
        </p:grpSpPr>
        <p:sp>
          <p:nvSpPr>
            <p:cNvPr id="1065" name="Google Shape;1065;p14"/>
            <p:cNvSpPr/>
            <p:nvPr/>
          </p:nvSpPr>
          <p:spPr>
            <a:xfrm>
              <a:off x="869795" y="3526650"/>
              <a:ext cx="314139" cy="188232"/>
            </a:xfrm>
            <a:custGeom>
              <a:rect b="b" l="l" r="r" t="t"/>
              <a:pathLst>
                <a:path extrusionOk="0" h="7203" w="12021">
                  <a:moveTo>
                    <a:pt x="6011" y="0"/>
                  </a:moveTo>
                  <a:cubicBezTo>
                    <a:pt x="5933" y="0"/>
                    <a:pt x="5856" y="19"/>
                    <a:pt x="5789" y="58"/>
                  </a:cubicBezTo>
                  <a:lnTo>
                    <a:pt x="827" y="2924"/>
                  </a:lnTo>
                  <a:lnTo>
                    <a:pt x="308" y="3222"/>
                  </a:lnTo>
                  <a:cubicBezTo>
                    <a:pt x="0" y="3395"/>
                    <a:pt x="0" y="3837"/>
                    <a:pt x="308" y="4010"/>
                  </a:cubicBezTo>
                  <a:lnTo>
                    <a:pt x="5789" y="7145"/>
                  </a:lnTo>
                  <a:cubicBezTo>
                    <a:pt x="5856" y="7183"/>
                    <a:pt x="5933" y="7203"/>
                    <a:pt x="6010" y="7203"/>
                  </a:cubicBezTo>
                  <a:cubicBezTo>
                    <a:pt x="6087" y="7203"/>
                    <a:pt x="6164" y="7183"/>
                    <a:pt x="6231" y="7145"/>
                  </a:cubicBezTo>
                  <a:lnTo>
                    <a:pt x="11712" y="4010"/>
                  </a:lnTo>
                  <a:cubicBezTo>
                    <a:pt x="12020" y="3837"/>
                    <a:pt x="12020" y="3395"/>
                    <a:pt x="11712" y="3222"/>
                  </a:cubicBezTo>
                  <a:lnTo>
                    <a:pt x="11203" y="2924"/>
                  </a:lnTo>
                  <a:lnTo>
                    <a:pt x="6241" y="58"/>
                  </a:lnTo>
                  <a:cubicBezTo>
                    <a:pt x="6169" y="19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7B8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891145" y="3526650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0"/>
                  </a:moveTo>
                  <a:cubicBezTo>
                    <a:pt x="5114" y="0"/>
                    <a:pt x="5034" y="19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8"/>
                    <a:pt x="5116" y="5828"/>
                    <a:pt x="5193" y="5828"/>
                  </a:cubicBezTo>
                  <a:cubicBezTo>
                    <a:pt x="5270" y="5828"/>
                    <a:pt x="5347" y="5808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19"/>
                    <a:pt x="5272" y="0"/>
                    <a:pt x="5193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869795" y="3466911"/>
              <a:ext cx="314139" cy="188180"/>
            </a:xfrm>
            <a:custGeom>
              <a:rect b="b" l="l" r="r" t="t"/>
              <a:pathLst>
                <a:path extrusionOk="0" h="7201" w="12021">
                  <a:moveTo>
                    <a:pt x="6011" y="0"/>
                  </a:moveTo>
                  <a:cubicBezTo>
                    <a:pt x="5933" y="0"/>
                    <a:pt x="5856" y="22"/>
                    <a:pt x="5789" y="65"/>
                  </a:cubicBezTo>
                  <a:lnTo>
                    <a:pt x="827" y="2931"/>
                  </a:lnTo>
                  <a:lnTo>
                    <a:pt x="308" y="3229"/>
                  </a:lnTo>
                  <a:cubicBezTo>
                    <a:pt x="0" y="3402"/>
                    <a:pt x="0" y="3834"/>
                    <a:pt x="308" y="4008"/>
                  </a:cubicBezTo>
                  <a:lnTo>
                    <a:pt x="5789" y="7142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2"/>
                  </a:cubicBezTo>
                  <a:lnTo>
                    <a:pt x="11712" y="4008"/>
                  </a:lnTo>
                  <a:cubicBezTo>
                    <a:pt x="12010" y="3834"/>
                    <a:pt x="12020" y="3402"/>
                    <a:pt x="11712" y="3229"/>
                  </a:cubicBezTo>
                  <a:lnTo>
                    <a:pt x="11203" y="2931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1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891145" y="3466833"/>
              <a:ext cx="271177" cy="152300"/>
            </a:xfrm>
            <a:custGeom>
              <a:rect b="b" l="l" r="r" t="t"/>
              <a:pathLst>
                <a:path extrusionOk="0" h="5828" w="10377">
                  <a:moveTo>
                    <a:pt x="5193" y="1"/>
                  </a:moveTo>
                  <a:cubicBezTo>
                    <a:pt x="5114" y="1"/>
                    <a:pt x="5034" y="20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9"/>
                    <a:pt x="5116" y="5828"/>
                    <a:pt x="5193" y="5828"/>
                  </a:cubicBezTo>
                  <a:cubicBezTo>
                    <a:pt x="5270" y="5828"/>
                    <a:pt x="5347" y="5809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20"/>
                    <a:pt x="5272" y="1"/>
                    <a:pt x="5193" y="1"/>
                  </a:cubicBezTo>
                  <a:close/>
                </a:path>
              </a:pathLst>
            </a:custGeom>
            <a:solidFill>
              <a:srgbClr val="859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869795" y="3407094"/>
              <a:ext cx="313877" cy="188180"/>
            </a:xfrm>
            <a:custGeom>
              <a:rect b="b" l="l" r="r" t="t"/>
              <a:pathLst>
                <a:path extrusionOk="0" h="7201" w="12011">
                  <a:moveTo>
                    <a:pt x="6010" y="0"/>
                  </a:moveTo>
                  <a:cubicBezTo>
                    <a:pt x="5931" y="0"/>
                    <a:pt x="5851" y="22"/>
                    <a:pt x="5779" y="65"/>
                  </a:cubicBezTo>
                  <a:lnTo>
                    <a:pt x="731" y="2979"/>
                  </a:lnTo>
                  <a:lnTo>
                    <a:pt x="308" y="3229"/>
                  </a:lnTo>
                  <a:cubicBezTo>
                    <a:pt x="0" y="3402"/>
                    <a:pt x="0" y="3835"/>
                    <a:pt x="308" y="4008"/>
                  </a:cubicBezTo>
                  <a:lnTo>
                    <a:pt x="5789" y="7143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3"/>
                  </a:cubicBezTo>
                  <a:lnTo>
                    <a:pt x="11712" y="4008"/>
                  </a:lnTo>
                  <a:cubicBezTo>
                    <a:pt x="12010" y="3835"/>
                    <a:pt x="12010" y="3402"/>
                    <a:pt x="11712" y="3229"/>
                  </a:cubicBezTo>
                  <a:lnTo>
                    <a:pt x="10789" y="2690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0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888872" y="3407094"/>
              <a:ext cx="262893" cy="156690"/>
            </a:xfrm>
            <a:custGeom>
              <a:rect b="b" l="l" r="r" t="t"/>
              <a:pathLst>
                <a:path extrusionOk="0" h="5996" w="10060">
                  <a:moveTo>
                    <a:pt x="5279" y="0"/>
                  </a:moveTo>
                  <a:cubicBezTo>
                    <a:pt x="5201" y="0"/>
                    <a:pt x="5121" y="22"/>
                    <a:pt x="5049" y="65"/>
                  </a:cubicBezTo>
                  <a:lnTo>
                    <a:pt x="1" y="2979"/>
                  </a:lnTo>
                  <a:lnTo>
                    <a:pt x="5213" y="5960"/>
                  </a:lnTo>
                  <a:cubicBezTo>
                    <a:pt x="5261" y="5984"/>
                    <a:pt x="5314" y="5996"/>
                    <a:pt x="5367" y="5996"/>
                  </a:cubicBezTo>
                  <a:cubicBezTo>
                    <a:pt x="5419" y="5996"/>
                    <a:pt x="5472" y="5984"/>
                    <a:pt x="5520" y="5960"/>
                  </a:cubicBezTo>
                  <a:lnTo>
                    <a:pt x="6347" y="5479"/>
                  </a:lnTo>
                  <a:lnTo>
                    <a:pt x="9626" y="3614"/>
                  </a:lnTo>
                  <a:cubicBezTo>
                    <a:pt x="9896" y="3460"/>
                    <a:pt x="10059" y="3171"/>
                    <a:pt x="10059" y="2873"/>
                  </a:cubicBezTo>
                  <a:lnTo>
                    <a:pt x="10059" y="2690"/>
                  </a:lnTo>
                  <a:lnTo>
                    <a:pt x="5501" y="65"/>
                  </a:lnTo>
                  <a:cubicBezTo>
                    <a:pt x="5434" y="22"/>
                    <a:pt x="5357" y="0"/>
                    <a:pt x="5279" y="0"/>
                  </a:cubicBezTo>
                  <a:close/>
                </a:path>
              </a:pathLst>
            </a:custGeom>
            <a:solidFill>
              <a:srgbClr val="B8C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866528" y="3348348"/>
              <a:ext cx="282963" cy="189304"/>
            </a:xfrm>
            <a:custGeom>
              <a:rect b="b" l="l" r="r" t="t"/>
              <a:pathLst>
                <a:path extrusionOk="0" h="7244" w="10828">
                  <a:moveTo>
                    <a:pt x="6135" y="1"/>
                  </a:moveTo>
                  <a:cubicBezTo>
                    <a:pt x="6082" y="1"/>
                    <a:pt x="6029" y="15"/>
                    <a:pt x="5981" y="44"/>
                  </a:cubicBezTo>
                  <a:lnTo>
                    <a:pt x="212" y="3371"/>
                  </a:lnTo>
                  <a:cubicBezTo>
                    <a:pt x="0" y="3486"/>
                    <a:pt x="0" y="3785"/>
                    <a:pt x="212" y="3910"/>
                  </a:cubicBezTo>
                  <a:lnTo>
                    <a:pt x="5981" y="7208"/>
                  </a:lnTo>
                  <a:cubicBezTo>
                    <a:pt x="6029" y="7232"/>
                    <a:pt x="6082" y="7244"/>
                    <a:pt x="6135" y="7244"/>
                  </a:cubicBezTo>
                  <a:cubicBezTo>
                    <a:pt x="6188" y="7244"/>
                    <a:pt x="6241" y="7232"/>
                    <a:pt x="6289" y="7208"/>
                  </a:cubicBezTo>
                  <a:lnTo>
                    <a:pt x="7116" y="6727"/>
                  </a:lnTo>
                  <a:lnTo>
                    <a:pt x="10828" y="4602"/>
                  </a:lnTo>
                  <a:lnTo>
                    <a:pt x="10828" y="2659"/>
                  </a:lnTo>
                  <a:lnTo>
                    <a:pt x="7039" y="477"/>
                  </a:lnTo>
                  <a:lnTo>
                    <a:pt x="6289" y="44"/>
                  </a:lnTo>
                  <a:cubicBezTo>
                    <a:pt x="6241" y="15"/>
                    <a:pt x="6188" y="1"/>
                    <a:pt x="6135" y="1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1102975" y="3417835"/>
              <a:ext cx="46516" cy="50775"/>
            </a:xfrm>
            <a:custGeom>
              <a:rect b="b" l="l" r="r" t="t"/>
              <a:pathLst>
                <a:path extrusionOk="0" h="1943" w="1780">
                  <a:moveTo>
                    <a:pt x="1780" y="0"/>
                  </a:moveTo>
                  <a:lnTo>
                    <a:pt x="164" y="789"/>
                  </a:lnTo>
                  <a:cubicBezTo>
                    <a:pt x="1" y="866"/>
                    <a:pt x="1" y="1087"/>
                    <a:pt x="164" y="1174"/>
                  </a:cubicBezTo>
                  <a:lnTo>
                    <a:pt x="1780" y="194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9"/>
          <p:cNvSpPr txBox="1"/>
          <p:nvPr>
            <p:ph type="title"/>
          </p:nvPr>
        </p:nvSpPr>
        <p:spPr>
          <a:xfrm>
            <a:off x="415200" y="23388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Estrategia de marketing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800"/>
          </a:p>
        </p:txBody>
      </p:sp>
      <p:sp>
        <p:nvSpPr>
          <p:cNvPr id="1078" name="Google Shape;1078;p9"/>
          <p:cNvSpPr txBox="1"/>
          <p:nvPr/>
        </p:nvSpPr>
        <p:spPr>
          <a:xfrm>
            <a:off x="723900" y="1131375"/>
            <a:ext cx="42201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Char char="●"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Campañas en redes sociales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79" name="Google Shape;1079;p9"/>
          <p:cNvSpPr txBox="1"/>
          <p:nvPr/>
        </p:nvSpPr>
        <p:spPr>
          <a:xfrm>
            <a:off x="723900" y="1657900"/>
            <a:ext cx="3525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Campañas en redes sociales dirigidas a todo usuario del transporte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público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enfocado principalmente en estudiantes, choferes y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personas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la tercera edad.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9"/>
          <p:cNvSpPr txBox="1"/>
          <p:nvPr/>
        </p:nvSpPr>
        <p:spPr>
          <a:xfrm>
            <a:off x="723900" y="2783450"/>
            <a:ext cx="42201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pilogue"/>
              <a:buChar char="●"/>
            </a:pPr>
            <a:r>
              <a:rPr b="1" lang="en" sz="1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Alianzas con la municipalidad, colegios y universidades</a:t>
            </a:r>
            <a:endParaRPr b="1" i="0" sz="180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81" name="Google Shape;1081;p9"/>
          <p:cNvSpPr txBox="1"/>
          <p:nvPr/>
        </p:nvSpPr>
        <p:spPr>
          <a:xfrm>
            <a:off x="723900" y="3320575"/>
            <a:ext cx="35253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Realizar acuerdos con la municipalidad y las instituciones estudiantiles de la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región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promocionar la aplicación.</a:t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2" name="Google Shape;1082;p9"/>
          <p:cNvPicPr preferRelativeResize="0"/>
          <p:nvPr/>
        </p:nvPicPr>
        <p:blipFill rotWithShape="1">
          <a:blip r:embed="rId3">
            <a:alphaModFix amt="70000"/>
          </a:blip>
          <a:srcRect b="63528" l="0" r="0" t="0"/>
          <a:stretch/>
        </p:blipFill>
        <p:spPr>
          <a:xfrm>
            <a:off x="4944000" y="958981"/>
            <a:ext cx="3895201" cy="14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88" y="2443325"/>
            <a:ext cx="3585626" cy="1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Equipo</a:t>
            </a:r>
            <a:endParaRPr/>
          </a:p>
        </p:txBody>
      </p:sp>
      <p:sp>
        <p:nvSpPr>
          <p:cNvPr id="1089" name="Google Shape;1089;p21"/>
          <p:cNvSpPr txBox="1"/>
          <p:nvPr/>
        </p:nvSpPr>
        <p:spPr>
          <a:xfrm>
            <a:off x="713225" y="1017725"/>
            <a:ext cx="7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Nuestro proyecto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está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compuesto por 4 integrantes, cada uno con su respectiva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función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0" name="Google Shape;1090;p21"/>
          <p:cNvPicPr preferRelativeResize="0"/>
          <p:nvPr/>
        </p:nvPicPr>
        <p:blipFill rotWithShape="1">
          <a:blip r:embed="rId3">
            <a:alphaModFix/>
          </a:blip>
          <a:srcRect b="50216" l="15827" r="45804" t="13776"/>
          <a:stretch/>
        </p:blipFill>
        <p:spPr>
          <a:xfrm>
            <a:off x="628200" y="1844975"/>
            <a:ext cx="1647950" cy="20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21"/>
          <p:cNvPicPr preferRelativeResize="0"/>
          <p:nvPr/>
        </p:nvPicPr>
        <p:blipFill rotWithShape="1">
          <a:blip r:embed="rId4">
            <a:alphaModFix/>
          </a:blip>
          <a:srcRect b="9592" l="14985" r="18472" t="0"/>
          <a:stretch/>
        </p:blipFill>
        <p:spPr>
          <a:xfrm>
            <a:off x="4701575" y="1844975"/>
            <a:ext cx="1517617" cy="20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825" y="1844975"/>
            <a:ext cx="1550395" cy="20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21"/>
          <p:cNvSpPr txBox="1"/>
          <p:nvPr>
            <p:ph idx="4294967295" type="subTitle"/>
          </p:nvPr>
        </p:nvSpPr>
        <p:spPr>
          <a:xfrm>
            <a:off x="831463" y="4231475"/>
            <a:ext cx="1335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Líder y Diseñador UI</a:t>
            </a:r>
            <a:endParaRPr/>
          </a:p>
        </p:txBody>
      </p:sp>
      <p:pic>
        <p:nvPicPr>
          <p:cNvPr id="1094" name="Google Shape;10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0823">
            <a:off x="7041050" y="2450263"/>
            <a:ext cx="487750" cy="26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21"/>
          <p:cNvSpPr txBox="1"/>
          <p:nvPr>
            <p:ph idx="4294967295" type="subTitle"/>
          </p:nvPr>
        </p:nvSpPr>
        <p:spPr>
          <a:xfrm>
            <a:off x="2766513" y="4231475"/>
            <a:ext cx="1335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Diseñador UI</a:t>
            </a:r>
            <a:endParaRPr/>
          </a:p>
        </p:txBody>
      </p:sp>
      <p:sp>
        <p:nvSpPr>
          <p:cNvPr id="1096" name="Google Shape;1096;p21"/>
          <p:cNvSpPr txBox="1"/>
          <p:nvPr>
            <p:ph idx="4294967295" type="subTitle"/>
          </p:nvPr>
        </p:nvSpPr>
        <p:spPr>
          <a:xfrm>
            <a:off x="4792875" y="4231475"/>
            <a:ext cx="1335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Programador y desarrollador</a:t>
            </a:r>
            <a:endParaRPr/>
          </a:p>
        </p:txBody>
      </p:sp>
      <p:sp>
        <p:nvSpPr>
          <p:cNvPr id="1097" name="Google Shape;1097;p21"/>
          <p:cNvSpPr txBox="1"/>
          <p:nvPr>
            <p:ph idx="4294967295" type="subTitle"/>
          </p:nvPr>
        </p:nvSpPr>
        <p:spPr>
          <a:xfrm>
            <a:off x="6686913" y="4231475"/>
            <a:ext cx="13350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Programador y desarrollador</a:t>
            </a:r>
            <a:endParaRPr/>
          </a:p>
        </p:txBody>
      </p:sp>
      <p:sp>
        <p:nvSpPr>
          <p:cNvPr id="1098" name="Google Shape;1098;p21"/>
          <p:cNvSpPr txBox="1"/>
          <p:nvPr/>
        </p:nvSpPr>
        <p:spPr>
          <a:xfrm>
            <a:off x="473900" y="3746850"/>
            <a:ext cx="1867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Giorgio Oyanader</a:t>
            </a:r>
            <a:endParaRPr b="1" i="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099" name="Google Shape;1099;p21"/>
          <p:cNvSpPr txBox="1"/>
          <p:nvPr/>
        </p:nvSpPr>
        <p:spPr>
          <a:xfrm>
            <a:off x="6420675" y="3746850"/>
            <a:ext cx="1867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Nicolas Villaroel</a:t>
            </a:r>
            <a:endParaRPr b="1" i="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00" name="Google Shape;1100;p21"/>
          <p:cNvSpPr txBox="1"/>
          <p:nvPr/>
        </p:nvSpPr>
        <p:spPr>
          <a:xfrm>
            <a:off x="4479450" y="3746850"/>
            <a:ext cx="1867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Joaquín Ávalos</a:t>
            </a:r>
            <a:endParaRPr b="1" i="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01" name="Google Shape;1101;p21"/>
          <p:cNvSpPr txBox="1"/>
          <p:nvPr/>
        </p:nvSpPr>
        <p:spPr>
          <a:xfrm>
            <a:off x="2500275" y="3746850"/>
            <a:ext cx="1867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Benjamin Rojas</a:t>
            </a:r>
            <a:endParaRPr b="1" i="0" u="none" cap="none" strike="noStrike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02" name="Google Shape;11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0450" y="1844975"/>
            <a:ext cx="1647950" cy="2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ultimedia Software Pitch Deck by Slidesgo">
  <a:themeElements>
    <a:clrScheme name="Simple Light">
      <a:dk1>
        <a:srgbClr val="35363B"/>
      </a:dk1>
      <a:lt1>
        <a:srgbClr val="F3F3F3"/>
      </a:lt1>
      <a:dk2>
        <a:srgbClr val="D9DDE3"/>
      </a:dk2>
      <a:lt2>
        <a:srgbClr val="BA0034"/>
      </a:lt2>
      <a:accent1>
        <a:srgbClr val="F8B85E"/>
      </a:accent1>
      <a:accent2>
        <a:srgbClr val="34909D"/>
      </a:accent2>
      <a:accent3>
        <a:srgbClr val="55C0ED"/>
      </a:accent3>
      <a:accent4>
        <a:srgbClr val="6F7082"/>
      </a:accent4>
      <a:accent5>
        <a:srgbClr val="CED0D6"/>
      </a:accent5>
      <a:accent6>
        <a:srgbClr val="42444F"/>
      </a:accent6>
      <a:hlink>
        <a:srgbClr val="3536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